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3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4.xml" ContentType="application/vnd.openxmlformats-officedocument.theme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5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theme/theme6.xml" ContentType="application/vnd.openxmlformats-officedocument.theme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7.xml" ContentType="application/vnd.openxmlformats-officedocument.theme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8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theme/theme9.xml" ContentType="application/vnd.openxmlformats-officedocument.theme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theme/theme10.xml" ContentType="application/vnd.openxmlformats-officedocument.theme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11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theme/theme12.xml" ContentType="application/vnd.openxmlformats-officedocument.theme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theme/theme13.xml" ContentType="application/vnd.openxmlformats-officedocument.theme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theme/theme14.xml" ContentType="application/vnd.openxmlformats-officedocument.theme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theme/theme15.xml" ContentType="application/vnd.openxmlformats-officedocument.theme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theme/theme16.xml" ContentType="application/vnd.openxmlformats-officedocument.theme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theme/theme17.xml" ContentType="application/vnd.openxmlformats-officedocument.theme+xml"/>
  <Override PartName="/ppt/theme/theme18.xml" ContentType="application/vnd.openxmlformats-officedocument.theme+xml"/>
  <Override PartName="/ppt/theme/theme19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284" r:id="rId1"/>
    <p:sldMasterId id="2147484383" r:id="rId2"/>
    <p:sldMasterId id="2147484295" r:id="rId3"/>
    <p:sldMasterId id="2147484307" r:id="rId4"/>
    <p:sldMasterId id="2147484315" r:id="rId5"/>
    <p:sldMasterId id="2147484323" r:id="rId6"/>
    <p:sldMasterId id="2147484331" r:id="rId7"/>
    <p:sldMasterId id="2147484339" r:id="rId8"/>
    <p:sldMasterId id="2147484347" r:id="rId9"/>
    <p:sldMasterId id="2147484391" r:id="rId10"/>
    <p:sldMasterId id="2147484399" r:id="rId11"/>
    <p:sldMasterId id="2147484407" r:id="rId12"/>
    <p:sldMasterId id="2147484415" r:id="rId13"/>
    <p:sldMasterId id="2147484423" r:id="rId14"/>
    <p:sldMasterId id="2147484431" r:id="rId15"/>
    <p:sldMasterId id="2147484439" r:id="rId16"/>
    <p:sldMasterId id="2147484447" r:id="rId17"/>
  </p:sldMasterIdLst>
  <p:notesMasterIdLst>
    <p:notesMasterId r:id="rId72"/>
  </p:notesMasterIdLst>
  <p:handoutMasterIdLst>
    <p:handoutMasterId r:id="rId73"/>
  </p:handoutMasterIdLst>
  <p:sldIdLst>
    <p:sldId id="497" r:id="rId18"/>
    <p:sldId id="507" r:id="rId19"/>
    <p:sldId id="495" r:id="rId20"/>
    <p:sldId id="493" r:id="rId21"/>
    <p:sldId id="486" r:id="rId22"/>
    <p:sldId id="491" r:id="rId23"/>
    <p:sldId id="479" r:id="rId24"/>
    <p:sldId id="481" r:id="rId25"/>
    <p:sldId id="488" r:id="rId26"/>
    <p:sldId id="489" r:id="rId27"/>
    <p:sldId id="490" r:id="rId28"/>
    <p:sldId id="504" r:id="rId29"/>
    <p:sldId id="498" r:id="rId30"/>
    <p:sldId id="499" r:id="rId31"/>
    <p:sldId id="500" r:id="rId32"/>
    <p:sldId id="511" r:id="rId33"/>
    <p:sldId id="512" r:id="rId34"/>
    <p:sldId id="513" r:id="rId35"/>
    <p:sldId id="482" r:id="rId36"/>
    <p:sldId id="483" r:id="rId37"/>
    <p:sldId id="484" r:id="rId38"/>
    <p:sldId id="509" r:id="rId39"/>
    <p:sldId id="485" r:id="rId40"/>
    <p:sldId id="501" r:id="rId41"/>
    <p:sldId id="510" r:id="rId42"/>
    <p:sldId id="502" r:id="rId43"/>
    <p:sldId id="503" r:id="rId44"/>
    <p:sldId id="492" r:id="rId45"/>
    <p:sldId id="494" r:id="rId46"/>
    <p:sldId id="480" r:id="rId47"/>
    <p:sldId id="487" r:id="rId48"/>
    <p:sldId id="478" r:id="rId49"/>
    <p:sldId id="477" r:id="rId50"/>
    <p:sldId id="514" r:id="rId51"/>
    <p:sldId id="470" r:id="rId52"/>
    <p:sldId id="471" r:id="rId53"/>
    <p:sldId id="472" r:id="rId54"/>
    <p:sldId id="473" r:id="rId55"/>
    <p:sldId id="474" r:id="rId56"/>
    <p:sldId id="475" r:id="rId57"/>
    <p:sldId id="476" r:id="rId58"/>
    <p:sldId id="515" r:id="rId59"/>
    <p:sldId id="516" r:id="rId60"/>
    <p:sldId id="517" r:id="rId61"/>
    <p:sldId id="518" r:id="rId62"/>
    <p:sldId id="519" r:id="rId63"/>
    <p:sldId id="520" r:id="rId64"/>
    <p:sldId id="521" r:id="rId65"/>
    <p:sldId id="522" r:id="rId66"/>
    <p:sldId id="468" r:id="rId67"/>
    <p:sldId id="469" r:id="rId68"/>
    <p:sldId id="466" r:id="rId69"/>
    <p:sldId id="508" r:id="rId70"/>
    <p:sldId id="496" r:id="rId7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0A020"/>
    <a:srgbClr val="00CC00"/>
    <a:srgbClr val="C89600"/>
    <a:srgbClr val="C81E1E"/>
    <a:srgbClr val="FF9900"/>
    <a:srgbClr val="6600FF"/>
    <a:srgbClr val="000066"/>
    <a:srgbClr val="FFFF00"/>
    <a:srgbClr val="2E50DE"/>
    <a:srgbClr val="00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755" autoAdjust="0"/>
    <p:restoredTop sz="94654" autoAdjust="0"/>
  </p:normalViewPr>
  <p:slideViewPr>
    <p:cSldViewPr>
      <p:cViewPr varScale="1">
        <p:scale>
          <a:sx n="79" d="100"/>
          <a:sy n="79" d="100"/>
        </p:scale>
        <p:origin x="1356" y="4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22845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-14442"/>
    </p:cViewPr>
  </p:sorterViewPr>
  <p:notesViewPr>
    <p:cSldViewPr>
      <p:cViewPr varScale="1">
        <p:scale>
          <a:sx n="63" d="100"/>
          <a:sy n="63" d="100"/>
        </p:scale>
        <p:origin x="1848" y="57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9.xml"/><Relationship Id="rId21" Type="http://schemas.openxmlformats.org/officeDocument/2006/relationships/slide" Target="slides/slide4.xml"/><Relationship Id="rId42" Type="http://schemas.openxmlformats.org/officeDocument/2006/relationships/slide" Target="slides/slide25.xml"/><Relationship Id="rId47" Type="http://schemas.openxmlformats.org/officeDocument/2006/relationships/slide" Target="slides/slide30.xml"/><Relationship Id="rId63" Type="http://schemas.openxmlformats.org/officeDocument/2006/relationships/slide" Target="slides/slide46.xml"/><Relationship Id="rId68" Type="http://schemas.openxmlformats.org/officeDocument/2006/relationships/slide" Target="slides/slide51.xml"/><Relationship Id="rId16" Type="http://schemas.openxmlformats.org/officeDocument/2006/relationships/slideMaster" Target="slideMasters/slideMaster1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7.xml"/><Relationship Id="rId32" Type="http://schemas.openxmlformats.org/officeDocument/2006/relationships/slide" Target="slides/slide15.xml"/><Relationship Id="rId37" Type="http://schemas.openxmlformats.org/officeDocument/2006/relationships/slide" Target="slides/slide20.xml"/><Relationship Id="rId40" Type="http://schemas.openxmlformats.org/officeDocument/2006/relationships/slide" Target="slides/slide23.xml"/><Relationship Id="rId45" Type="http://schemas.openxmlformats.org/officeDocument/2006/relationships/slide" Target="slides/slide28.xml"/><Relationship Id="rId53" Type="http://schemas.openxmlformats.org/officeDocument/2006/relationships/slide" Target="slides/slide36.xml"/><Relationship Id="rId58" Type="http://schemas.openxmlformats.org/officeDocument/2006/relationships/slide" Target="slides/slide41.xml"/><Relationship Id="rId66" Type="http://schemas.openxmlformats.org/officeDocument/2006/relationships/slide" Target="slides/slide49.xml"/><Relationship Id="rId74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44.xml"/><Relationship Id="rId19" Type="http://schemas.openxmlformats.org/officeDocument/2006/relationships/slide" Target="slides/slide2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5.xml"/><Relationship Id="rId27" Type="http://schemas.openxmlformats.org/officeDocument/2006/relationships/slide" Target="slides/slide10.xml"/><Relationship Id="rId30" Type="http://schemas.openxmlformats.org/officeDocument/2006/relationships/slide" Target="slides/slide13.xml"/><Relationship Id="rId35" Type="http://schemas.openxmlformats.org/officeDocument/2006/relationships/slide" Target="slides/slide18.xml"/><Relationship Id="rId43" Type="http://schemas.openxmlformats.org/officeDocument/2006/relationships/slide" Target="slides/slide26.xml"/><Relationship Id="rId48" Type="http://schemas.openxmlformats.org/officeDocument/2006/relationships/slide" Target="slides/slide31.xml"/><Relationship Id="rId56" Type="http://schemas.openxmlformats.org/officeDocument/2006/relationships/slide" Target="slides/slide39.xml"/><Relationship Id="rId64" Type="http://schemas.openxmlformats.org/officeDocument/2006/relationships/slide" Target="slides/slide47.xml"/><Relationship Id="rId69" Type="http://schemas.openxmlformats.org/officeDocument/2006/relationships/slide" Target="slides/slide52.xml"/><Relationship Id="rId77" Type="http://schemas.openxmlformats.org/officeDocument/2006/relationships/tableStyles" Target="tableStyles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4.xml"/><Relationship Id="rId72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" Target="slides/slide8.xml"/><Relationship Id="rId33" Type="http://schemas.openxmlformats.org/officeDocument/2006/relationships/slide" Target="slides/slide16.xml"/><Relationship Id="rId38" Type="http://schemas.openxmlformats.org/officeDocument/2006/relationships/slide" Target="slides/slide21.xml"/><Relationship Id="rId46" Type="http://schemas.openxmlformats.org/officeDocument/2006/relationships/slide" Target="slides/slide29.xml"/><Relationship Id="rId59" Type="http://schemas.openxmlformats.org/officeDocument/2006/relationships/slide" Target="slides/slide42.xml"/><Relationship Id="rId67" Type="http://schemas.openxmlformats.org/officeDocument/2006/relationships/slide" Target="slides/slide50.xml"/><Relationship Id="rId20" Type="http://schemas.openxmlformats.org/officeDocument/2006/relationships/slide" Target="slides/slide3.xml"/><Relationship Id="rId41" Type="http://schemas.openxmlformats.org/officeDocument/2006/relationships/slide" Target="slides/slide24.xml"/><Relationship Id="rId54" Type="http://schemas.openxmlformats.org/officeDocument/2006/relationships/slide" Target="slides/slide37.xml"/><Relationship Id="rId62" Type="http://schemas.openxmlformats.org/officeDocument/2006/relationships/slide" Target="slides/slide45.xml"/><Relationship Id="rId70" Type="http://schemas.openxmlformats.org/officeDocument/2006/relationships/slide" Target="slides/slide53.xml"/><Relationship Id="rId75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6.xml"/><Relationship Id="rId28" Type="http://schemas.openxmlformats.org/officeDocument/2006/relationships/slide" Target="slides/slide11.xml"/><Relationship Id="rId36" Type="http://schemas.openxmlformats.org/officeDocument/2006/relationships/slide" Target="slides/slide19.xml"/><Relationship Id="rId49" Type="http://schemas.openxmlformats.org/officeDocument/2006/relationships/slide" Target="slides/slide32.xml"/><Relationship Id="rId57" Type="http://schemas.openxmlformats.org/officeDocument/2006/relationships/slide" Target="slides/slide40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4.xml"/><Relationship Id="rId44" Type="http://schemas.openxmlformats.org/officeDocument/2006/relationships/slide" Target="slides/slide27.xml"/><Relationship Id="rId52" Type="http://schemas.openxmlformats.org/officeDocument/2006/relationships/slide" Target="slides/slide35.xml"/><Relationship Id="rId60" Type="http://schemas.openxmlformats.org/officeDocument/2006/relationships/slide" Target="slides/slide43.xml"/><Relationship Id="rId65" Type="http://schemas.openxmlformats.org/officeDocument/2006/relationships/slide" Target="slides/slide48.xml"/><Relationship Id="rId73" Type="http://schemas.openxmlformats.org/officeDocument/2006/relationships/handoutMaster" Target="handoutMasters/handoutMaster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1.xml"/><Relationship Id="rId39" Type="http://schemas.openxmlformats.org/officeDocument/2006/relationships/slide" Target="slides/slide22.xml"/><Relationship Id="rId34" Type="http://schemas.openxmlformats.org/officeDocument/2006/relationships/slide" Target="slides/slide17.xml"/><Relationship Id="rId50" Type="http://schemas.openxmlformats.org/officeDocument/2006/relationships/slide" Target="slides/slide33.xml"/><Relationship Id="rId55" Type="http://schemas.openxmlformats.org/officeDocument/2006/relationships/slide" Target="slides/slide38.xml"/><Relationship Id="rId76" Type="http://schemas.openxmlformats.org/officeDocument/2006/relationships/theme" Target="theme/theme1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54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1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9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448B69-A323-4DEB-A1F0-62983C4A2B46}" type="datetimeFigureOut">
              <a:rPr lang="en-US" smtClean="0"/>
              <a:t>9/16/2018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16B74A-B247-4390-B555-26672262B2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885048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94656B4-86D6-4E7B-858C-832C61B9ECF0}" type="datetimeFigureOut">
              <a:rPr lang="en-US" smtClean="0"/>
              <a:t>9/16/2018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0E1262-76A4-4F3F-AAAE-2A65F10DAC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24770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내용 개체 틀 9"/>
          <p:cNvSpPr>
            <a:spLocks noGrp="1"/>
          </p:cNvSpPr>
          <p:nvPr>
            <p:ph idx="1" hasCustomPrompt="1"/>
          </p:nvPr>
        </p:nvSpPr>
        <p:spPr>
          <a:xfrm>
            <a:off x="228600" y="2514600"/>
            <a:ext cx="5486400" cy="2971800"/>
          </a:xfrm>
        </p:spPr>
        <p:txBody>
          <a:bodyPr/>
          <a:lstStyle>
            <a:lvl1pPr>
              <a:defRPr/>
            </a:lvl1pPr>
          </a:lstStyle>
          <a:p>
            <a:pPr marL="0" indent="0" algn="ctr">
              <a:buNone/>
            </a:pPr>
            <a:r>
              <a:rPr lang="en-US" altLang="ko-KR" dirty="0"/>
              <a:t>Click to edit text</a:t>
            </a:r>
            <a:endParaRPr lang="ko-KR" alt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28600" y="457200"/>
            <a:ext cx="5486400" cy="1371600"/>
          </a:xfrm>
          <a:solidFill>
            <a:srgbClr val="E0A020"/>
          </a:solidFill>
          <a:ln>
            <a:noFill/>
          </a:ln>
          <a:effectLst>
            <a:glow rad="101600">
              <a:srgbClr val="E0A020">
                <a:alpha val="40000"/>
              </a:srgbClr>
            </a:glow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635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lvl1pPr>
              <a:defRPr lang="en-US" sz="4800" b="1" kern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  <a:cs typeface="+mn-cs"/>
              </a:defRPr>
            </a:lvl1pPr>
          </a:lstStyle>
          <a:p>
            <a:pPr marL="0" lvl="0" algn="ctr" defTabSz="914400" rtl="0" eaLnBrk="1" latinLnBrk="0" hangingPunct="1"/>
            <a:r>
              <a:rPr lang="en-US" dirty="0"/>
              <a:t>Click to edit Title</a:t>
            </a:r>
          </a:p>
        </p:txBody>
      </p:sp>
    </p:spTree>
    <p:extLst>
      <p:ext uri="{BB962C8B-B14F-4D97-AF65-F5344CB8AC3E}">
        <p14:creationId xmlns:p14="http://schemas.microsoft.com/office/powerpoint/2010/main" val="11369920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ross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8229600" cy="2286000"/>
          </a:xfrm>
        </p:spPr>
        <p:txBody>
          <a:bodyPr anchor="ctr">
            <a:noAutofit/>
          </a:bodyPr>
          <a:lstStyle>
            <a:lvl1pPr>
              <a:defRPr sz="8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강M" panose="02030600000101010101" pitchFamily="18" charset="-127"/>
                <a:ea typeface="HY강M" panose="02030600000101010101" pitchFamily="18" charset="-127"/>
              </a:defRPr>
            </a:lvl1pPr>
          </a:lstStyle>
          <a:p>
            <a:r>
              <a:rPr lang="en-US" dirty="0"/>
              <a:t>Click to edit Title</a:t>
            </a:r>
          </a:p>
        </p:txBody>
      </p:sp>
    </p:spTree>
    <p:extLst>
      <p:ext uri="{BB962C8B-B14F-4D97-AF65-F5344CB8AC3E}">
        <p14:creationId xmlns:p14="http://schemas.microsoft.com/office/powerpoint/2010/main" val="9448186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ite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quarter" idx="10"/>
          </p:nvPr>
        </p:nvSpPr>
        <p:spPr>
          <a:xfrm>
            <a:off x="228600" y="228600"/>
            <a:ext cx="8686800" cy="6400800"/>
          </a:xfrm>
        </p:spPr>
        <p:txBody>
          <a:bodyPr anchor="ctr"/>
          <a:lstStyle>
            <a:lvl1pPr>
              <a:lnSpc>
                <a:spcPct val="150000"/>
              </a:lnSpc>
              <a:defRPr/>
            </a:lvl1pPr>
          </a:lstStyle>
          <a:p>
            <a:pPr lvl="0"/>
            <a:r>
              <a:rPr lang="en-US" dirty="0"/>
              <a:t>Edit Master text style</a:t>
            </a:r>
          </a:p>
        </p:txBody>
      </p:sp>
    </p:spTree>
    <p:extLst>
      <p:ext uri="{BB962C8B-B14F-4D97-AF65-F5344CB8AC3E}">
        <p14:creationId xmlns:p14="http://schemas.microsoft.com/office/powerpoint/2010/main" val="20708743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ck Blan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quarter" idx="10"/>
          </p:nvPr>
        </p:nvSpPr>
        <p:spPr>
          <a:xfrm>
            <a:off x="228600" y="228600"/>
            <a:ext cx="8686800" cy="6400800"/>
          </a:xfrm>
        </p:spPr>
        <p:txBody>
          <a:bodyPr anchor="ctr"/>
          <a:lstStyle>
            <a:lvl1pPr>
              <a:lnSpc>
                <a:spcPct val="150000"/>
              </a:lnSpc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Edit Master text style</a:t>
            </a:r>
          </a:p>
        </p:txBody>
      </p:sp>
    </p:spTree>
    <p:extLst>
      <p:ext uri="{BB962C8B-B14F-4D97-AF65-F5344CB8AC3E}">
        <p14:creationId xmlns:p14="http://schemas.microsoft.com/office/powerpoint/2010/main" val="1360532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pattFill prst="dotDmnd">
          <a:fgClr>
            <a:schemeClr val="bg1">
              <a:lumMod val="50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42060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d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135694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 userDrawn="1"/>
        </p:nvSpPr>
        <p:spPr>
          <a:xfrm>
            <a:off x="0" y="502920"/>
            <a:ext cx="9144000" cy="4572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7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양재벨라체M" pitchFamily="18" charset="-127"/>
                <a:ea typeface="양재벨라체M" pitchFamily="18" charset="-127"/>
                <a:cs typeface="+mn-cs"/>
              </a:rPr>
              <a:t>예수님 때문에 행복합니다</a:t>
            </a:r>
            <a:r>
              <a:rPr kumimoji="0" lang="en-US" altLang="ko-KR" sz="7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양재벨라체M" pitchFamily="18" charset="-127"/>
                <a:ea typeface="양재벨라체M" pitchFamily="18" charset="-127"/>
                <a:cs typeface="+mn-cs"/>
              </a:rPr>
              <a:t>!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ko-KR" sz="7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양재벨라체M" pitchFamily="18" charset="-127"/>
              <a:ea typeface="양재벨라체M" pitchFamily="18" charset="-127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7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양재벨라체M" pitchFamily="18" charset="-127"/>
                <a:ea typeface="양재벨라체M" pitchFamily="18" charset="-127"/>
                <a:cs typeface="+mn-cs"/>
              </a:rPr>
              <a:t>We are happy because of Jesus Christ!</a:t>
            </a:r>
            <a:endParaRPr kumimoji="0" lang="ko-KR" altLang="en-US" sz="7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양재벨라체M" pitchFamily="18" charset="-127"/>
              <a:ea typeface="양재벨라체M" pitchFamily="18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562633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28600" y="457200"/>
            <a:ext cx="5486400" cy="1371600"/>
          </a:xfrm>
          <a:prstGeom prst="rect">
            <a:avLst/>
          </a:prstGeom>
        </p:spPr>
        <p:txBody>
          <a:bodyPr anchor="ctr"/>
          <a:lstStyle>
            <a:lvl1pPr algn="ctr">
              <a:lnSpc>
                <a:spcPct val="100000"/>
              </a:lnSpc>
              <a:defRPr sz="6000"/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57200" y="2286000"/>
            <a:ext cx="5029200" cy="4114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3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28913056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685800"/>
            <a:ext cx="9144000" cy="9144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0" y="1828799"/>
            <a:ext cx="9144000" cy="4572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32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5168042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685800"/>
            <a:ext cx="4572000" cy="9144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en-US" dirty="0"/>
              <a:t>Click</a:t>
            </a:r>
            <a:r>
              <a:rPr lang="ko-KR" altLang="en-US" dirty="0"/>
              <a:t> </a:t>
            </a:r>
            <a:r>
              <a:rPr lang="en-US" altLang="ko-KR" dirty="0"/>
              <a:t>to</a:t>
            </a:r>
            <a:r>
              <a:rPr lang="ko-KR" altLang="en-US" dirty="0"/>
              <a:t> </a:t>
            </a:r>
            <a:r>
              <a:rPr lang="en-US" altLang="ko-KR" dirty="0"/>
              <a:t>edit</a:t>
            </a:r>
            <a:r>
              <a:rPr lang="ko-KR" altLang="en-US" dirty="0"/>
              <a:t> </a:t>
            </a:r>
            <a:r>
              <a:rPr lang="en-US" altLang="ko-KR" dirty="0"/>
              <a:t>Title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457200" y="1828799"/>
            <a:ext cx="4114800" cy="4572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32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description</a:t>
            </a:r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4800600" y="685800"/>
            <a:ext cx="4114800" cy="57150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8213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320040"/>
            <a:ext cx="9144000" cy="457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defRPr sz="2400"/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0" y="914400"/>
            <a:ext cx="9144000" cy="585216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/>
            </a:lvl1pPr>
          </a:lstStyle>
          <a:p>
            <a:pPr lvl="0"/>
            <a:r>
              <a:rPr lang="en-US" dirty="0"/>
              <a:t>Click to edit content</a:t>
            </a:r>
          </a:p>
        </p:txBody>
      </p:sp>
    </p:spTree>
    <p:extLst>
      <p:ext uri="{BB962C8B-B14F-4D97-AF65-F5344CB8AC3E}">
        <p14:creationId xmlns:p14="http://schemas.microsoft.com/office/powerpoint/2010/main" val="8329959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457200"/>
            <a:ext cx="9144000" cy="2286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defRPr sz="1600"/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0" y="914400"/>
            <a:ext cx="9144000" cy="585216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/>
            </a:lvl1pPr>
          </a:lstStyle>
          <a:p>
            <a:pPr lvl="0"/>
            <a:r>
              <a:rPr lang="en-US" dirty="0"/>
              <a:t>Click to edit content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0"/>
            <a:ext cx="9144000" cy="457200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 sz="2400">
                <a:latin typeface="+mj-lt"/>
              </a:defRPr>
            </a:lvl1pPr>
          </a:lstStyle>
          <a:p>
            <a:pPr lvl="0"/>
            <a:r>
              <a:rPr lang="en-US" dirty="0"/>
              <a:t>Click to edit heading</a:t>
            </a:r>
          </a:p>
        </p:txBody>
      </p:sp>
    </p:spTree>
    <p:extLst>
      <p:ext uri="{BB962C8B-B14F-4D97-AF65-F5344CB8AC3E}">
        <p14:creationId xmlns:p14="http://schemas.microsoft.com/office/powerpoint/2010/main" val="380036464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457200"/>
            <a:ext cx="9144000" cy="2286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defRPr sz="1600"/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0" y="914400"/>
            <a:ext cx="9144000" cy="274320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/>
            </a:lvl1pPr>
          </a:lstStyle>
          <a:p>
            <a:pPr lvl="0"/>
            <a:r>
              <a:rPr lang="en-US" dirty="0"/>
              <a:t>Click to edit first content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0" y="3657600"/>
            <a:ext cx="9144000" cy="310896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b="1"/>
            </a:lvl1pPr>
          </a:lstStyle>
          <a:p>
            <a:pPr lvl="0"/>
            <a:r>
              <a:rPr lang="en-US" dirty="0"/>
              <a:t>Click to edit second content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0"/>
            <a:ext cx="9144000" cy="457200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 sz="2400">
                <a:latin typeface="+mj-lt"/>
              </a:defRPr>
            </a:lvl1pPr>
          </a:lstStyle>
          <a:p>
            <a:pPr lvl="0"/>
            <a:r>
              <a:rPr lang="en-US" dirty="0"/>
              <a:t>Click to edit heading</a:t>
            </a:r>
          </a:p>
        </p:txBody>
      </p:sp>
    </p:spTree>
    <p:extLst>
      <p:ext uri="{BB962C8B-B14F-4D97-AF65-F5344CB8AC3E}">
        <p14:creationId xmlns:p14="http://schemas.microsoft.com/office/powerpoint/2010/main" val="207691535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La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457200"/>
            <a:ext cx="9144000" cy="2286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defRPr sz="1600"/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0" y="1600200"/>
            <a:ext cx="9144000" cy="434340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b="1"/>
            </a:lvl1pPr>
          </a:lstStyle>
          <a:p>
            <a:pPr lvl="0"/>
            <a:r>
              <a:rPr lang="en-US" dirty="0"/>
              <a:t>Click to edit second content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0"/>
            <a:ext cx="9144000" cy="457200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 sz="2400">
                <a:latin typeface="+mj-lt"/>
              </a:defRPr>
            </a:lvl1pPr>
          </a:lstStyle>
          <a:p>
            <a:pPr lvl="0"/>
            <a:r>
              <a:rPr lang="en-US" dirty="0"/>
              <a:t>Click to edit heading</a:t>
            </a:r>
          </a:p>
        </p:txBody>
      </p:sp>
    </p:spTree>
    <p:extLst>
      <p:ext uri="{BB962C8B-B14F-4D97-AF65-F5344CB8AC3E}">
        <p14:creationId xmlns:p14="http://schemas.microsoft.com/office/powerpoint/2010/main" val="186802058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28600" y="457200"/>
            <a:ext cx="5486400" cy="1371600"/>
          </a:xfrm>
          <a:prstGeom prst="rect">
            <a:avLst/>
          </a:prstGeom>
        </p:spPr>
        <p:txBody>
          <a:bodyPr anchor="ctr"/>
          <a:lstStyle>
            <a:lvl1pPr algn="ctr">
              <a:lnSpc>
                <a:spcPct val="100000"/>
              </a:lnSpc>
              <a:defRPr sz="6000"/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57200" y="2286000"/>
            <a:ext cx="5029200" cy="4114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3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427838370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685800"/>
            <a:ext cx="9144000" cy="9144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0" y="1828799"/>
            <a:ext cx="9144000" cy="4572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32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231553876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685800"/>
            <a:ext cx="4572000" cy="9144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en-US" dirty="0"/>
              <a:t>Click</a:t>
            </a:r>
            <a:r>
              <a:rPr lang="ko-KR" altLang="en-US" dirty="0"/>
              <a:t> </a:t>
            </a:r>
            <a:r>
              <a:rPr lang="en-US" altLang="ko-KR" dirty="0"/>
              <a:t>to</a:t>
            </a:r>
            <a:r>
              <a:rPr lang="ko-KR" altLang="en-US" dirty="0"/>
              <a:t> </a:t>
            </a:r>
            <a:r>
              <a:rPr lang="en-US" altLang="ko-KR" dirty="0"/>
              <a:t>edit</a:t>
            </a:r>
            <a:r>
              <a:rPr lang="ko-KR" altLang="en-US" dirty="0"/>
              <a:t> </a:t>
            </a:r>
            <a:r>
              <a:rPr lang="en-US" altLang="ko-KR" dirty="0"/>
              <a:t>Title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457200" y="1828799"/>
            <a:ext cx="4114800" cy="4572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32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description</a:t>
            </a:r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4800600" y="685800"/>
            <a:ext cx="4114800" cy="57150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006393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320040"/>
            <a:ext cx="9144000" cy="457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defRPr sz="2400"/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0" y="914400"/>
            <a:ext cx="9144000" cy="585216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/>
            </a:lvl1pPr>
          </a:lstStyle>
          <a:p>
            <a:pPr lvl="0"/>
            <a:r>
              <a:rPr lang="en-US" dirty="0"/>
              <a:t>Click to edit content</a:t>
            </a:r>
          </a:p>
        </p:txBody>
      </p:sp>
    </p:spTree>
    <p:extLst>
      <p:ext uri="{BB962C8B-B14F-4D97-AF65-F5344CB8AC3E}">
        <p14:creationId xmlns:p14="http://schemas.microsoft.com/office/powerpoint/2010/main" val="313537274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457200"/>
            <a:ext cx="9144000" cy="2286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defRPr sz="1600"/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0" y="914400"/>
            <a:ext cx="9144000" cy="585216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/>
            </a:lvl1pPr>
          </a:lstStyle>
          <a:p>
            <a:pPr lvl="0"/>
            <a:r>
              <a:rPr lang="en-US" dirty="0"/>
              <a:t>Click to edit content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0"/>
            <a:ext cx="9144000" cy="457200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 sz="2400">
                <a:latin typeface="+mj-lt"/>
              </a:defRPr>
            </a:lvl1pPr>
          </a:lstStyle>
          <a:p>
            <a:pPr lvl="0"/>
            <a:r>
              <a:rPr lang="en-US" dirty="0"/>
              <a:t>Click to edit heading</a:t>
            </a:r>
          </a:p>
        </p:txBody>
      </p:sp>
    </p:spTree>
    <p:extLst>
      <p:ext uri="{BB962C8B-B14F-4D97-AF65-F5344CB8AC3E}">
        <p14:creationId xmlns:p14="http://schemas.microsoft.com/office/powerpoint/2010/main" val="13446729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457200"/>
            <a:ext cx="9144000" cy="2286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defRPr sz="1600"/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0" y="914400"/>
            <a:ext cx="9144000" cy="274320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/>
            </a:lvl1pPr>
          </a:lstStyle>
          <a:p>
            <a:pPr lvl="0"/>
            <a:r>
              <a:rPr lang="en-US" dirty="0"/>
              <a:t>Click to edit first content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0" y="3657600"/>
            <a:ext cx="9144000" cy="310896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b="1"/>
            </a:lvl1pPr>
          </a:lstStyle>
          <a:p>
            <a:pPr lvl="0"/>
            <a:r>
              <a:rPr lang="en-US" dirty="0"/>
              <a:t>Click to edit second content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0"/>
            <a:ext cx="9144000" cy="457200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 sz="2400">
                <a:latin typeface="+mj-lt"/>
              </a:defRPr>
            </a:lvl1pPr>
          </a:lstStyle>
          <a:p>
            <a:pPr lvl="0"/>
            <a:r>
              <a:rPr lang="en-US" dirty="0"/>
              <a:t>Click to edit heading</a:t>
            </a:r>
          </a:p>
        </p:txBody>
      </p:sp>
    </p:spTree>
    <p:extLst>
      <p:ext uri="{BB962C8B-B14F-4D97-AF65-F5344CB8AC3E}">
        <p14:creationId xmlns:p14="http://schemas.microsoft.com/office/powerpoint/2010/main" val="242793258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La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457200"/>
            <a:ext cx="9144000" cy="2286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defRPr sz="1600"/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0" y="1600200"/>
            <a:ext cx="9144000" cy="434340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b="1"/>
            </a:lvl1pPr>
          </a:lstStyle>
          <a:p>
            <a:pPr lvl="0"/>
            <a:r>
              <a:rPr lang="en-US" dirty="0"/>
              <a:t>Click to edit second content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0"/>
            <a:ext cx="9144000" cy="457200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 sz="2400">
                <a:latin typeface="+mj-lt"/>
              </a:defRPr>
            </a:lvl1pPr>
          </a:lstStyle>
          <a:p>
            <a:pPr lvl="0"/>
            <a:r>
              <a:rPr lang="en-US" dirty="0"/>
              <a:t>Click to edit heading</a:t>
            </a:r>
          </a:p>
        </p:txBody>
      </p:sp>
    </p:spTree>
    <p:extLst>
      <p:ext uri="{BB962C8B-B14F-4D97-AF65-F5344CB8AC3E}">
        <p14:creationId xmlns:p14="http://schemas.microsoft.com/office/powerpoint/2010/main" val="349998210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28600" y="457200"/>
            <a:ext cx="5486400" cy="1371600"/>
          </a:xfrm>
          <a:prstGeom prst="rect">
            <a:avLst/>
          </a:prstGeom>
        </p:spPr>
        <p:txBody>
          <a:bodyPr anchor="ctr"/>
          <a:lstStyle>
            <a:lvl1pPr algn="ctr">
              <a:lnSpc>
                <a:spcPct val="100000"/>
              </a:lnSpc>
              <a:defRPr sz="6000"/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57200" y="2286000"/>
            <a:ext cx="5029200" cy="4114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3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327205948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685800"/>
            <a:ext cx="9144000" cy="9144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0" y="1828799"/>
            <a:ext cx="9144000" cy="4572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32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287696700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685800"/>
            <a:ext cx="4572000" cy="9144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en-US" dirty="0"/>
              <a:t>Click</a:t>
            </a:r>
            <a:r>
              <a:rPr lang="ko-KR" altLang="en-US" dirty="0"/>
              <a:t> </a:t>
            </a:r>
            <a:r>
              <a:rPr lang="en-US" altLang="ko-KR" dirty="0"/>
              <a:t>to</a:t>
            </a:r>
            <a:r>
              <a:rPr lang="ko-KR" altLang="en-US" dirty="0"/>
              <a:t> </a:t>
            </a:r>
            <a:r>
              <a:rPr lang="en-US" altLang="ko-KR" dirty="0"/>
              <a:t>edit</a:t>
            </a:r>
            <a:r>
              <a:rPr lang="ko-KR" altLang="en-US" dirty="0"/>
              <a:t> </a:t>
            </a:r>
            <a:r>
              <a:rPr lang="en-US" altLang="ko-KR" dirty="0"/>
              <a:t>Title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457200" y="1828799"/>
            <a:ext cx="4114800" cy="4572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32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description</a:t>
            </a:r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4800600" y="685800"/>
            <a:ext cx="4114800" cy="57150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640598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320040"/>
            <a:ext cx="9144000" cy="457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defRPr sz="2400"/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0" y="914400"/>
            <a:ext cx="9144000" cy="585216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/>
            </a:lvl1pPr>
          </a:lstStyle>
          <a:p>
            <a:pPr lvl="0"/>
            <a:r>
              <a:rPr lang="en-US" dirty="0"/>
              <a:t>Click to edit content</a:t>
            </a:r>
          </a:p>
        </p:txBody>
      </p:sp>
    </p:spTree>
    <p:extLst>
      <p:ext uri="{BB962C8B-B14F-4D97-AF65-F5344CB8AC3E}">
        <p14:creationId xmlns:p14="http://schemas.microsoft.com/office/powerpoint/2010/main" val="272489953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457200"/>
            <a:ext cx="9144000" cy="2286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defRPr sz="1600"/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0" y="914400"/>
            <a:ext cx="9144000" cy="585216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/>
            </a:lvl1pPr>
          </a:lstStyle>
          <a:p>
            <a:pPr lvl="0"/>
            <a:r>
              <a:rPr lang="en-US" dirty="0"/>
              <a:t>Click to edit content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0"/>
            <a:ext cx="9144000" cy="457200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 sz="2400">
                <a:latin typeface="+mj-lt"/>
              </a:defRPr>
            </a:lvl1pPr>
          </a:lstStyle>
          <a:p>
            <a:pPr lvl="0"/>
            <a:r>
              <a:rPr lang="en-US" dirty="0"/>
              <a:t>Click to edit heading</a:t>
            </a:r>
          </a:p>
        </p:txBody>
      </p:sp>
    </p:spTree>
    <p:extLst>
      <p:ext uri="{BB962C8B-B14F-4D97-AF65-F5344CB8AC3E}">
        <p14:creationId xmlns:p14="http://schemas.microsoft.com/office/powerpoint/2010/main" val="160697710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457200"/>
            <a:ext cx="9144000" cy="2286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defRPr sz="1600"/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0" y="914400"/>
            <a:ext cx="9144000" cy="274320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/>
            </a:lvl1pPr>
          </a:lstStyle>
          <a:p>
            <a:pPr lvl="0"/>
            <a:r>
              <a:rPr lang="en-US" dirty="0"/>
              <a:t>Click to edit first content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0" y="3657600"/>
            <a:ext cx="9144000" cy="310896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b="1"/>
            </a:lvl1pPr>
          </a:lstStyle>
          <a:p>
            <a:pPr lvl="0"/>
            <a:r>
              <a:rPr lang="en-US" dirty="0"/>
              <a:t>Click to edit second content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0"/>
            <a:ext cx="9144000" cy="457200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 sz="2400">
                <a:latin typeface="+mj-lt"/>
              </a:defRPr>
            </a:lvl1pPr>
          </a:lstStyle>
          <a:p>
            <a:pPr lvl="0"/>
            <a:r>
              <a:rPr lang="en-US" dirty="0"/>
              <a:t>Click to edit heading</a:t>
            </a:r>
          </a:p>
        </p:txBody>
      </p:sp>
    </p:spTree>
    <p:extLst>
      <p:ext uri="{BB962C8B-B14F-4D97-AF65-F5344CB8AC3E}">
        <p14:creationId xmlns:p14="http://schemas.microsoft.com/office/powerpoint/2010/main" val="281406749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La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457200"/>
            <a:ext cx="9144000" cy="2286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defRPr sz="1600"/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0" y="1600200"/>
            <a:ext cx="9144000" cy="434340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b="1"/>
            </a:lvl1pPr>
          </a:lstStyle>
          <a:p>
            <a:pPr lvl="0"/>
            <a:r>
              <a:rPr lang="en-US" dirty="0"/>
              <a:t>Click to edit second content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0"/>
            <a:ext cx="9144000" cy="457200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 sz="2400">
                <a:latin typeface="+mj-lt"/>
              </a:defRPr>
            </a:lvl1pPr>
          </a:lstStyle>
          <a:p>
            <a:pPr lvl="0"/>
            <a:r>
              <a:rPr lang="en-US" dirty="0"/>
              <a:t>Click to edit heading</a:t>
            </a:r>
          </a:p>
        </p:txBody>
      </p:sp>
    </p:spTree>
    <p:extLst>
      <p:ext uri="{BB962C8B-B14F-4D97-AF65-F5344CB8AC3E}">
        <p14:creationId xmlns:p14="http://schemas.microsoft.com/office/powerpoint/2010/main" val="54214486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28600" y="457200"/>
            <a:ext cx="5486400" cy="1371600"/>
          </a:xfrm>
          <a:prstGeom prst="rect">
            <a:avLst/>
          </a:prstGeom>
        </p:spPr>
        <p:txBody>
          <a:bodyPr anchor="ctr"/>
          <a:lstStyle>
            <a:lvl1pPr algn="ctr">
              <a:lnSpc>
                <a:spcPct val="100000"/>
              </a:lnSpc>
              <a:defRPr sz="6000"/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57200" y="2286000"/>
            <a:ext cx="5029200" cy="4114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3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243171396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685800"/>
            <a:ext cx="9144000" cy="9144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0" y="1828799"/>
            <a:ext cx="9144000" cy="4572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32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393703893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685800"/>
            <a:ext cx="4572000" cy="9144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en-US" dirty="0"/>
              <a:t>Click</a:t>
            </a:r>
            <a:r>
              <a:rPr lang="ko-KR" altLang="en-US" dirty="0"/>
              <a:t> </a:t>
            </a:r>
            <a:r>
              <a:rPr lang="en-US" altLang="ko-KR" dirty="0"/>
              <a:t>to</a:t>
            </a:r>
            <a:r>
              <a:rPr lang="ko-KR" altLang="en-US" dirty="0"/>
              <a:t> </a:t>
            </a:r>
            <a:r>
              <a:rPr lang="en-US" altLang="ko-KR" dirty="0"/>
              <a:t>edit</a:t>
            </a:r>
            <a:r>
              <a:rPr lang="ko-KR" altLang="en-US" dirty="0"/>
              <a:t> </a:t>
            </a:r>
            <a:r>
              <a:rPr lang="en-US" altLang="ko-KR" dirty="0"/>
              <a:t>Title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457200" y="1828799"/>
            <a:ext cx="4114800" cy="4572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32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description</a:t>
            </a:r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4800600" y="685800"/>
            <a:ext cx="4114800" cy="57150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030144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320040"/>
            <a:ext cx="9144000" cy="457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defRPr sz="2400"/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0" y="914400"/>
            <a:ext cx="9144000" cy="585216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/>
            </a:lvl1pPr>
          </a:lstStyle>
          <a:p>
            <a:pPr lvl="0"/>
            <a:r>
              <a:rPr lang="en-US" dirty="0"/>
              <a:t>Click to edit content</a:t>
            </a:r>
          </a:p>
        </p:txBody>
      </p:sp>
    </p:spTree>
    <p:extLst>
      <p:ext uri="{BB962C8B-B14F-4D97-AF65-F5344CB8AC3E}">
        <p14:creationId xmlns:p14="http://schemas.microsoft.com/office/powerpoint/2010/main" val="15683567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457200"/>
            <a:ext cx="9144000" cy="2286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defRPr sz="1600"/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0" y="914400"/>
            <a:ext cx="9144000" cy="585216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/>
            </a:lvl1pPr>
          </a:lstStyle>
          <a:p>
            <a:pPr lvl="0"/>
            <a:r>
              <a:rPr lang="en-US" dirty="0"/>
              <a:t>Click to edit content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0"/>
            <a:ext cx="9144000" cy="457200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 sz="2400">
                <a:latin typeface="+mj-lt"/>
              </a:defRPr>
            </a:lvl1pPr>
          </a:lstStyle>
          <a:p>
            <a:pPr lvl="0"/>
            <a:r>
              <a:rPr lang="en-US" dirty="0"/>
              <a:t>Click to edit heading</a:t>
            </a:r>
          </a:p>
        </p:txBody>
      </p:sp>
    </p:spTree>
    <p:extLst>
      <p:ext uri="{BB962C8B-B14F-4D97-AF65-F5344CB8AC3E}">
        <p14:creationId xmlns:p14="http://schemas.microsoft.com/office/powerpoint/2010/main" val="419721398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457200"/>
            <a:ext cx="9144000" cy="2286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defRPr sz="1600"/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0" y="914400"/>
            <a:ext cx="9144000" cy="274320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/>
            </a:lvl1pPr>
          </a:lstStyle>
          <a:p>
            <a:pPr lvl="0"/>
            <a:r>
              <a:rPr lang="en-US" dirty="0"/>
              <a:t>Click to edit first content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0" y="3657600"/>
            <a:ext cx="9144000" cy="310896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b="1"/>
            </a:lvl1pPr>
          </a:lstStyle>
          <a:p>
            <a:pPr lvl="0"/>
            <a:r>
              <a:rPr lang="en-US" dirty="0"/>
              <a:t>Click to edit second content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0"/>
            <a:ext cx="9144000" cy="457200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 sz="2400">
                <a:latin typeface="+mj-lt"/>
              </a:defRPr>
            </a:lvl1pPr>
          </a:lstStyle>
          <a:p>
            <a:pPr lvl="0"/>
            <a:r>
              <a:rPr lang="en-US" dirty="0"/>
              <a:t>Click to edit heading</a:t>
            </a:r>
          </a:p>
        </p:txBody>
      </p:sp>
    </p:spTree>
    <p:extLst>
      <p:ext uri="{BB962C8B-B14F-4D97-AF65-F5344CB8AC3E}">
        <p14:creationId xmlns:p14="http://schemas.microsoft.com/office/powerpoint/2010/main" val="160712258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La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457200"/>
            <a:ext cx="9144000" cy="2286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defRPr sz="1600"/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0" y="1600200"/>
            <a:ext cx="9144000" cy="434340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b="1"/>
            </a:lvl1pPr>
          </a:lstStyle>
          <a:p>
            <a:pPr lvl="0"/>
            <a:r>
              <a:rPr lang="en-US" dirty="0"/>
              <a:t>Click to edit second content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0"/>
            <a:ext cx="9144000" cy="457200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 sz="2400">
                <a:latin typeface="+mj-lt"/>
              </a:defRPr>
            </a:lvl1pPr>
          </a:lstStyle>
          <a:p>
            <a:pPr lvl="0"/>
            <a:r>
              <a:rPr lang="en-US" dirty="0"/>
              <a:t>Click to edit heading</a:t>
            </a:r>
          </a:p>
        </p:txBody>
      </p:sp>
    </p:spTree>
    <p:extLst>
      <p:ext uri="{BB962C8B-B14F-4D97-AF65-F5344CB8AC3E}">
        <p14:creationId xmlns:p14="http://schemas.microsoft.com/office/powerpoint/2010/main" val="154170049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28600" y="457200"/>
            <a:ext cx="5486400" cy="1371600"/>
          </a:xfrm>
          <a:prstGeom prst="rect">
            <a:avLst/>
          </a:prstGeom>
        </p:spPr>
        <p:txBody>
          <a:bodyPr anchor="ctr"/>
          <a:lstStyle>
            <a:lvl1pPr algn="ctr">
              <a:lnSpc>
                <a:spcPct val="100000"/>
              </a:lnSpc>
              <a:defRPr sz="6000"/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57200" y="2286000"/>
            <a:ext cx="5029200" cy="4114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3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196905114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685800"/>
            <a:ext cx="9144000" cy="9144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0" y="1828799"/>
            <a:ext cx="9144000" cy="4572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32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36283654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685800"/>
            <a:ext cx="4572000" cy="914400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defRPr sz="4800"/>
            </a:lvl1pPr>
          </a:lstStyle>
          <a:p>
            <a:r>
              <a:rPr lang="en-US" dirty="0"/>
              <a:t>Click</a:t>
            </a:r>
            <a:r>
              <a:rPr lang="ko-KR" altLang="en-US" dirty="0"/>
              <a:t> </a:t>
            </a:r>
            <a:r>
              <a:rPr lang="en-US" altLang="ko-KR" dirty="0"/>
              <a:t>to</a:t>
            </a:r>
            <a:r>
              <a:rPr lang="ko-KR" altLang="en-US" dirty="0"/>
              <a:t> </a:t>
            </a:r>
            <a:r>
              <a:rPr lang="en-US" altLang="ko-KR" dirty="0"/>
              <a:t>edit</a:t>
            </a:r>
            <a:r>
              <a:rPr lang="ko-KR" altLang="en-US" dirty="0"/>
              <a:t> </a:t>
            </a:r>
            <a:r>
              <a:rPr lang="en-US" altLang="ko-KR" dirty="0"/>
              <a:t>Title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457200" y="1828799"/>
            <a:ext cx="4114800" cy="4572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32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description</a:t>
            </a:r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4800600" y="685800"/>
            <a:ext cx="4114800" cy="57150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231091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320040"/>
            <a:ext cx="9144000" cy="457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defRPr sz="2400"/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0" y="914400"/>
            <a:ext cx="9144000" cy="585216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/>
            </a:lvl1pPr>
          </a:lstStyle>
          <a:p>
            <a:pPr lvl="0"/>
            <a:r>
              <a:rPr lang="en-US" dirty="0"/>
              <a:t>Click to edit content</a:t>
            </a:r>
          </a:p>
        </p:txBody>
      </p:sp>
    </p:spTree>
    <p:extLst>
      <p:ext uri="{BB962C8B-B14F-4D97-AF65-F5344CB8AC3E}">
        <p14:creationId xmlns:p14="http://schemas.microsoft.com/office/powerpoint/2010/main" val="221328338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457200"/>
            <a:ext cx="9144000" cy="2286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defRPr sz="1600"/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0" y="914400"/>
            <a:ext cx="9144000" cy="585216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/>
            </a:lvl1pPr>
          </a:lstStyle>
          <a:p>
            <a:pPr lvl="0"/>
            <a:r>
              <a:rPr lang="en-US" dirty="0"/>
              <a:t>Click to edit content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0"/>
            <a:ext cx="9144000" cy="457200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 sz="2400">
                <a:latin typeface="+mj-lt"/>
              </a:defRPr>
            </a:lvl1pPr>
          </a:lstStyle>
          <a:p>
            <a:pPr lvl="0"/>
            <a:r>
              <a:rPr lang="en-US" dirty="0"/>
              <a:t>Click to edit heading</a:t>
            </a:r>
          </a:p>
        </p:txBody>
      </p:sp>
    </p:spTree>
    <p:extLst>
      <p:ext uri="{BB962C8B-B14F-4D97-AF65-F5344CB8AC3E}">
        <p14:creationId xmlns:p14="http://schemas.microsoft.com/office/powerpoint/2010/main" val="123943348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457200"/>
            <a:ext cx="9144000" cy="2286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defRPr sz="1600"/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0" y="914400"/>
            <a:ext cx="9144000" cy="274320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/>
            </a:lvl1pPr>
          </a:lstStyle>
          <a:p>
            <a:pPr lvl="0"/>
            <a:r>
              <a:rPr lang="en-US" dirty="0"/>
              <a:t>Click to edit first content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0" y="3657600"/>
            <a:ext cx="9144000" cy="310896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b="1"/>
            </a:lvl1pPr>
          </a:lstStyle>
          <a:p>
            <a:pPr lvl="0"/>
            <a:r>
              <a:rPr lang="en-US" dirty="0"/>
              <a:t>Click to edit second content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0"/>
            <a:ext cx="9144000" cy="457200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 sz="2400">
                <a:latin typeface="+mj-lt"/>
              </a:defRPr>
            </a:lvl1pPr>
          </a:lstStyle>
          <a:p>
            <a:pPr lvl="0"/>
            <a:r>
              <a:rPr lang="en-US" dirty="0"/>
              <a:t>Click to edit heading</a:t>
            </a:r>
          </a:p>
        </p:txBody>
      </p:sp>
    </p:spTree>
    <p:extLst>
      <p:ext uri="{BB962C8B-B14F-4D97-AF65-F5344CB8AC3E}">
        <p14:creationId xmlns:p14="http://schemas.microsoft.com/office/powerpoint/2010/main" val="393837652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La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457200"/>
            <a:ext cx="9144000" cy="2286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defRPr sz="1600"/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0" y="1600200"/>
            <a:ext cx="9144000" cy="434340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b="1"/>
            </a:lvl1pPr>
          </a:lstStyle>
          <a:p>
            <a:pPr lvl="0"/>
            <a:r>
              <a:rPr lang="en-US" dirty="0"/>
              <a:t>Click to edit second content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0"/>
            <a:ext cx="9144000" cy="457200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 sz="2400">
                <a:latin typeface="+mj-lt"/>
              </a:defRPr>
            </a:lvl1pPr>
          </a:lstStyle>
          <a:p>
            <a:pPr lvl="0"/>
            <a:r>
              <a:rPr lang="en-US" dirty="0"/>
              <a:t>Click to edit heading</a:t>
            </a:r>
          </a:p>
        </p:txBody>
      </p:sp>
    </p:spTree>
    <p:extLst>
      <p:ext uri="{BB962C8B-B14F-4D97-AF65-F5344CB8AC3E}">
        <p14:creationId xmlns:p14="http://schemas.microsoft.com/office/powerpoint/2010/main" val="126686386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28600" y="457200"/>
            <a:ext cx="5486400" cy="1371600"/>
          </a:xfrm>
          <a:prstGeom prst="rect">
            <a:avLst/>
          </a:prstGeom>
        </p:spPr>
        <p:txBody>
          <a:bodyPr anchor="ctr"/>
          <a:lstStyle>
            <a:lvl1pPr algn="ctr">
              <a:lnSpc>
                <a:spcPct val="100000"/>
              </a:lnSpc>
              <a:defRPr sz="6000"/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57200" y="2286000"/>
            <a:ext cx="5029200" cy="4114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3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2951087516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685800"/>
            <a:ext cx="9144000" cy="9144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0" y="1828799"/>
            <a:ext cx="9144000" cy="4572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32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144033990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685800"/>
            <a:ext cx="4572000" cy="9144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en-US" dirty="0"/>
              <a:t>Click</a:t>
            </a:r>
            <a:r>
              <a:rPr lang="ko-KR" altLang="en-US" dirty="0"/>
              <a:t> </a:t>
            </a:r>
            <a:r>
              <a:rPr lang="en-US" altLang="ko-KR" dirty="0"/>
              <a:t>to</a:t>
            </a:r>
            <a:r>
              <a:rPr lang="ko-KR" altLang="en-US" dirty="0"/>
              <a:t> </a:t>
            </a:r>
            <a:r>
              <a:rPr lang="en-US" altLang="ko-KR" dirty="0"/>
              <a:t>edit</a:t>
            </a:r>
            <a:r>
              <a:rPr lang="ko-KR" altLang="en-US" dirty="0"/>
              <a:t> </a:t>
            </a:r>
            <a:r>
              <a:rPr lang="en-US" altLang="ko-KR" dirty="0"/>
              <a:t>Title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457200" y="1828799"/>
            <a:ext cx="4114800" cy="4572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32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description</a:t>
            </a:r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4800600" y="685800"/>
            <a:ext cx="4114800" cy="57150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7981481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320040"/>
            <a:ext cx="9144000" cy="457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defRPr sz="2400"/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0" y="914400"/>
            <a:ext cx="9144000" cy="585216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/>
            </a:lvl1pPr>
          </a:lstStyle>
          <a:p>
            <a:pPr lvl="0"/>
            <a:r>
              <a:rPr lang="en-US" dirty="0"/>
              <a:t>Click to edit content</a:t>
            </a:r>
          </a:p>
        </p:txBody>
      </p:sp>
    </p:spTree>
    <p:extLst>
      <p:ext uri="{BB962C8B-B14F-4D97-AF65-F5344CB8AC3E}">
        <p14:creationId xmlns:p14="http://schemas.microsoft.com/office/powerpoint/2010/main" val="4251048676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457200"/>
            <a:ext cx="9144000" cy="2286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defRPr sz="1600"/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0" y="914400"/>
            <a:ext cx="9144000" cy="585216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/>
            </a:lvl1pPr>
          </a:lstStyle>
          <a:p>
            <a:pPr lvl="0"/>
            <a:r>
              <a:rPr lang="en-US" dirty="0"/>
              <a:t>Click to edit content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0"/>
            <a:ext cx="9144000" cy="457200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 sz="2400">
                <a:latin typeface="+mj-lt"/>
              </a:defRPr>
            </a:lvl1pPr>
          </a:lstStyle>
          <a:p>
            <a:pPr lvl="0"/>
            <a:r>
              <a:rPr lang="en-US" dirty="0"/>
              <a:t>Click to edit heading</a:t>
            </a:r>
          </a:p>
        </p:txBody>
      </p:sp>
    </p:spTree>
    <p:extLst>
      <p:ext uri="{BB962C8B-B14F-4D97-AF65-F5344CB8AC3E}">
        <p14:creationId xmlns:p14="http://schemas.microsoft.com/office/powerpoint/2010/main" val="338046860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457200"/>
            <a:ext cx="9144000" cy="2286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defRPr sz="1600"/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0" y="914400"/>
            <a:ext cx="9144000" cy="274320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/>
            </a:lvl1pPr>
          </a:lstStyle>
          <a:p>
            <a:pPr lvl="0"/>
            <a:r>
              <a:rPr lang="en-US" dirty="0"/>
              <a:t>Click to edit first content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0" y="3657600"/>
            <a:ext cx="9144000" cy="310896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b="1"/>
            </a:lvl1pPr>
          </a:lstStyle>
          <a:p>
            <a:pPr lvl="0"/>
            <a:r>
              <a:rPr lang="en-US" dirty="0"/>
              <a:t>Click to edit second content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0"/>
            <a:ext cx="9144000" cy="457200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 sz="2400">
                <a:latin typeface="+mj-lt"/>
              </a:defRPr>
            </a:lvl1pPr>
          </a:lstStyle>
          <a:p>
            <a:pPr lvl="0"/>
            <a:r>
              <a:rPr lang="en-US" dirty="0"/>
              <a:t>Click to edit heading</a:t>
            </a:r>
          </a:p>
        </p:txBody>
      </p:sp>
    </p:spTree>
    <p:extLst>
      <p:ext uri="{BB962C8B-B14F-4D97-AF65-F5344CB8AC3E}">
        <p14:creationId xmlns:p14="http://schemas.microsoft.com/office/powerpoint/2010/main" val="29400016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La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457200"/>
            <a:ext cx="9144000" cy="2286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defRPr sz="1600"/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0" y="1600200"/>
            <a:ext cx="9144000" cy="434340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b="1"/>
            </a:lvl1pPr>
          </a:lstStyle>
          <a:p>
            <a:pPr lvl="0"/>
            <a:r>
              <a:rPr lang="en-US" dirty="0"/>
              <a:t>Click to edit second content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0"/>
            <a:ext cx="9144000" cy="457200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 sz="2400">
                <a:latin typeface="+mj-lt"/>
              </a:defRPr>
            </a:lvl1pPr>
          </a:lstStyle>
          <a:p>
            <a:pPr lvl="0"/>
            <a:r>
              <a:rPr lang="en-US" dirty="0"/>
              <a:t>Click to edit heading</a:t>
            </a:r>
          </a:p>
        </p:txBody>
      </p:sp>
    </p:spTree>
    <p:extLst>
      <p:ext uri="{BB962C8B-B14F-4D97-AF65-F5344CB8AC3E}">
        <p14:creationId xmlns:p14="http://schemas.microsoft.com/office/powerpoint/2010/main" val="225618877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28600" y="457200"/>
            <a:ext cx="5486400" cy="1371600"/>
          </a:xfrm>
          <a:prstGeom prst="rect">
            <a:avLst/>
          </a:prstGeom>
        </p:spPr>
        <p:txBody>
          <a:bodyPr anchor="ctr"/>
          <a:lstStyle>
            <a:lvl1pPr algn="ctr">
              <a:lnSpc>
                <a:spcPct val="100000"/>
              </a:lnSpc>
              <a:defRPr sz="6000"/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57200" y="2286000"/>
            <a:ext cx="5029200" cy="4114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3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3105979195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685800"/>
            <a:ext cx="9144000" cy="9144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0" y="1828799"/>
            <a:ext cx="9144000" cy="4572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32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3746426546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685800"/>
            <a:ext cx="4572000" cy="914400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defRPr sz="4800"/>
            </a:lvl1pPr>
          </a:lstStyle>
          <a:p>
            <a:r>
              <a:rPr lang="en-US" dirty="0"/>
              <a:t>Click</a:t>
            </a:r>
            <a:r>
              <a:rPr lang="ko-KR" altLang="en-US" dirty="0"/>
              <a:t> </a:t>
            </a:r>
            <a:r>
              <a:rPr lang="en-US" altLang="ko-KR" dirty="0"/>
              <a:t>to</a:t>
            </a:r>
            <a:r>
              <a:rPr lang="ko-KR" altLang="en-US" dirty="0"/>
              <a:t> </a:t>
            </a:r>
            <a:r>
              <a:rPr lang="en-US" altLang="ko-KR" dirty="0"/>
              <a:t>edit</a:t>
            </a:r>
            <a:r>
              <a:rPr lang="ko-KR" altLang="en-US" dirty="0"/>
              <a:t> </a:t>
            </a:r>
            <a:r>
              <a:rPr lang="en-US" altLang="ko-KR" dirty="0"/>
              <a:t>Title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457200" y="1828799"/>
            <a:ext cx="4114800" cy="4572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32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description</a:t>
            </a:r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4800600" y="685800"/>
            <a:ext cx="4114800" cy="57150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588937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320040"/>
            <a:ext cx="9144000" cy="457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defRPr sz="2400"/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0" y="914400"/>
            <a:ext cx="9144000" cy="585216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/>
            </a:lvl1pPr>
          </a:lstStyle>
          <a:p>
            <a:pPr lvl="0"/>
            <a:r>
              <a:rPr lang="en-US" dirty="0"/>
              <a:t>Click to edit content</a:t>
            </a:r>
          </a:p>
        </p:txBody>
      </p:sp>
    </p:spTree>
    <p:extLst>
      <p:ext uri="{BB962C8B-B14F-4D97-AF65-F5344CB8AC3E}">
        <p14:creationId xmlns:p14="http://schemas.microsoft.com/office/powerpoint/2010/main" val="378863845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457200"/>
            <a:ext cx="9144000" cy="2286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defRPr sz="1600"/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0" y="914400"/>
            <a:ext cx="9144000" cy="585216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/>
            </a:lvl1pPr>
          </a:lstStyle>
          <a:p>
            <a:pPr lvl="0"/>
            <a:r>
              <a:rPr lang="en-US" dirty="0"/>
              <a:t>Click to edit content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0"/>
            <a:ext cx="9144000" cy="457200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 sz="2400">
                <a:latin typeface="+mj-lt"/>
              </a:defRPr>
            </a:lvl1pPr>
          </a:lstStyle>
          <a:p>
            <a:pPr lvl="0"/>
            <a:r>
              <a:rPr lang="en-US" dirty="0"/>
              <a:t>Click to edit heading</a:t>
            </a:r>
          </a:p>
        </p:txBody>
      </p:sp>
    </p:spTree>
    <p:extLst>
      <p:ext uri="{BB962C8B-B14F-4D97-AF65-F5344CB8AC3E}">
        <p14:creationId xmlns:p14="http://schemas.microsoft.com/office/powerpoint/2010/main" val="99011031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457200"/>
            <a:ext cx="9144000" cy="2286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defRPr sz="1600"/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0" y="914400"/>
            <a:ext cx="9144000" cy="274320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/>
            </a:lvl1pPr>
          </a:lstStyle>
          <a:p>
            <a:pPr lvl="0"/>
            <a:r>
              <a:rPr lang="en-US" dirty="0"/>
              <a:t>Click to edit first content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0" y="3657600"/>
            <a:ext cx="9144000" cy="310896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b="1"/>
            </a:lvl1pPr>
          </a:lstStyle>
          <a:p>
            <a:pPr lvl="0"/>
            <a:r>
              <a:rPr lang="en-US" dirty="0"/>
              <a:t>Click to edit second content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0"/>
            <a:ext cx="9144000" cy="457200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 sz="2400">
                <a:latin typeface="+mj-lt"/>
              </a:defRPr>
            </a:lvl1pPr>
          </a:lstStyle>
          <a:p>
            <a:pPr lvl="0"/>
            <a:r>
              <a:rPr lang="en-US" dirty="0"/>
              <a:t>Click to edit heading</a:t>
            </a:r>
          </a:p>
        </p:txBody>
      </p:sp>
    </p:spTree>
    <p:extLst>
      <p:ext uri="{BB962C8B-B14F-4D97-AF65-F5344CB8AC3E}">
        <p14:creationId xmlns:p14="http://schemas.microsoft.com/office/powerpoint/2010/main" val="83789140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La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457200"/>
            <a:ext cx="9144000" cy="2286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defRPr sz="1600"/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0" y="1600200"/>
            <a:ext cx="9144000" cy="434340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b="1"/>
            </a:lvl1pPr>
          </a:lstStyle>
          <a:p>
            <a:pPr lvl="0"/>
            <a:r>
              <a:rPr lang="en-US" dirty="0"/>
              <a:t>Click to edit second content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0"/>
            <a:ext cx="9144000" cy="457200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 sz="2400">
                <a:latin typeface="+mj-lt"/>
              </a:defRPr>
            </a:lvl1pPr>
          </a:lstStyle>
          <a:p>
            <a:pPr lvl="0"/>
            <a:r>
              <a:rPr lang="en-US" dirty="0"/>
              <a:t>Click to edit heading</a:t>
            </a:r>
          </a:p>
        </p:txBody>
      </p:sp>
    </p:spTree>
    <p:extLst>
      <p:ext uri="{BB962C8B-B14F-4D97-AF65-F5344CB8AC3E}">
        <p14:creationId xmlns:p14="http://schemas.microsoft.com/office/powerpoint/2010/main" val="3032242161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28600" y="457200"/>
            <a:ext cx="5486400" cy="1371600"/>
          </a:xfrm>
          <a:prstGeom prst="rect">
            <a:avLst/>
          </a:prstGeom>
        </p:spPr>
        <p:txBody>
          <a:bodyPr anchor="ctr"/>
          <a:lstStyle>
            <a:lvl1pPr algn="ctr">
              <a:lnSpc>
                <a:spcPct val="100000"/>
              </a:lnSpc>
              <a:defRPr sz="6000"/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57200" y="2286000"/>
            <a:ext cx="5029200" cy="4114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3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2805668878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685800"/>
            <a:ext cx="9144000" cy="9144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0" y="1828799"/>
            <a:ext cx="9144000" cy="4572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32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1967440992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685800"/>
            <a:ext cx="4572000" cy="914400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defRPr sz="4800"/>
            </a:lvl1pPr>
          </a:lstStyle>
          <a:p>
            <a:r>
              <a:rPr lang="en-US" dirty="0"/>
              <a:t>Click</a:t>
            </a:r>
            <a:r>
              <a:rPr lang="ko-KR" altLang="en-US" dirty="0"/>
              <a:t> </a:t>
            </a:r>
            <a:r>
              <a:rPr lang="en-US" altLang="ko-KR" dirty="0"/>
              <a:t>to</a:t>
            </a:r>
            <a:r>
              <a:rPr lang="ko-KR" altLang="en-US" dirty="0"/>
              <a:t> </a:t>
            </a:r>
            <a:r>
              <a:rPr lang="en-US" altLang="ko-KR" dirty="0"/>
              <a:t>edit</a:t>
            </a:r>
            <a:r>
              <a:rPr lang="ko-KR" altLang="en-US" dirty="0"/>
              <a:t> </a:t>
            </a:r>
            <a:r>
              <a:rPr lang="en-US" altLang="ko-KR" dirty="0"/>
              <a:t>Title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457200" y="1828799"/>
            <a:ext cx="4114800" cy="4572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32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description</a:t>
            </a:r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4800600" y="685800"/>
            <a:ext cx="4114800" cy="57150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209067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320040"/>
            <a:ext cx="9144000" cy="457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defRPr sz="2400"/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0" y="914400"/>
            <a:ext cx="9144000" cy="585216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/>
            </a:lvl1pPr>
          </a:lstStyle>
          <a:p>
            <a:pPr lvl="0"/>
            <a:r>
              <a:rPr lang="en-US" dirty="0"/>
              <a:t>Click to edit content</a:t>
            </a:r>
          </a:p>
        </p:txBody>
      </p:sp>
    </p:spTree>
    <p:extLst>
      <p:ext uri="{BB962C8B-B14F-4D97-AF65-F5344CB8AC3E}">
        <p14:creationId xmlns:p14="http://schemas.microsoft.com/office/powerpoint/2010/main" val="709379643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457200"/>
            <a:ext cx="9144000" cy="2286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defRPr sz="1600"/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0" y="914400"/>
            <a:ext cx="9144000" cy="585216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/>
            </a:lvl1pPr>
          </a:lstStyle>
          <a:p>
            <a:pPr lvl="0"/>
            <a:r>
              <a:rPr lang="en-US" dirty="0"/>
              <a:t>Click to edit content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0"/>
            <a:ext cx="9144000" cy="457200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 sz="2400">
                <a:latin typeface="+mj-lt"/>
              </a:defRPr>
            </a:lvl1pPr>
          </a:lstStyle>
          <a:p>
            <a:pPr lvl="0"/>
            <a:r>
              <a:rPr lang="en-US" dirty="0"/>
              <a:t>Click to edit heading</a:t>
            </a:r>
          </a:p>
        </p:txBody>
      </p:sp>
    </p:spTree>
    <p:extLst>
      <p:ext uri="{BB962C8B-B14F-4D97-AF65-F5344CB8AC3E}">
        <p14:creationId xmlns:p14="http://schemas.microsoft.com/office/powerpoint/2010/main" val="3287334317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457200"/>
            <a:ext cx="9144000" cy="2286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defRPr sz="1600"/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0" y="914400"/>
            <a:ext cx="9144000" cy="274320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/>
            </a:lvl1pPr>
          </a:lstStyle>
          <a:p>
            <a:pPr lvl="0"/>
            <a:r>
              <a:rPr lang="en-US" dirty="0"/>
              <a:t>Click to edit first content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0" y="3657600"/>
            <a:ext cx="9144000" cy="310896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b="1"/>
            </a:lvl1pPr>
          </a:lstStyle>
          <a:p>
            <a:pPr lvl="0"/>
            <a:r>
              <a:rPr lang="en-US" dirty="0"/>
              <a:t>Click to edit second content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0"/>
            <a:ext cx="9144000" cy="457200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 sz="2400">
                <a:latin typeface="+mj-lt"/>
              </a:defRPr>
            </a:lvl1pPr>
          </a:lstStyle>
          <a:p>
            <a:pPr lvl="0"/>
            <a:r>
              <a:rPr lang="en-US" dirty="0"/>
              <a:t>Click to edit heading</a:t>
            </a:r>
          </a:p>
        </p:txBody>
      </p:sp>
    </p:spTree>
    <p:extLst>
      <p:ext uri="{BB962C8B-B14F-4D97-AF65-F5344CB8AC3E}">
        <p14:creationId xmlns:p14="http://schemas.microsoft.com/office/powerpoint/2010/main" val="1207338673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La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457200"/>
            <a:ext cx="9144000" cy="2286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defRPr sz="1600"/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0" y="1600200"/>
            <a:ext cx="9144000" cy="434340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b="1"/>
            </a:lvl1pPr>
          </a:lstStyle>
          <a:p>
            <a:pPr lvl="0"/>
            <a:r>
              <a:rPr lang="en-US" dirty="0"/>
              <a:t>Click to edit second content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0"/>
            <a:ext cx="9144000" cy="457200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 sz="2400">
                <a:latin typeface="+mj-lt"/>
              </a:defRPr>
            </a:lvl1pPr>
          </a:lstStyle>
          <a:p>
            <a:pPr lvl="0"/>
            <a:r>
              <a:rPr lang="en-US" dirty="0"/>
              <a:t>Click to edit heading</a:t>
            </a:r>
          </a:p>
        </p:txBody>
      </p:sp>
    </p:spTree>
    <p:extLst>
      <p:ext uri="{BB962C8B-B14F-4D97-AF65-F5344CB8AC3E}">
        <p14:creationId xmlns:p14="http://schemas.microsoft.com/office/powerpoint/2010/main" val="1922966420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28600" y="457200"/>
            <a:ext cx="5486400" cy="1371600"/>
          </a:xfrm>
          <a:prstGeom prst="rect">
            <a:avLst/>
          </a:prstGeom>
        </p:spPr>
        <p:txBody>
          <a:bodyPr anchor="ctr"/>
          <a:lstStyle>
            <a:lvl1pPr algn="ctr">
              <a:lnSpc>
                <a:spcPct val="100000"/>
              </a:lnSpc>
              <a:defRPr sz="6000"/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57200" y="2286000"/>
            <a:ext cx="5029200" cy="4114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3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1506332082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685800"/>
            <a:ext cx="9144000" cy="9144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0" y="1828799"/>
            <a:ext cx="9144000" cy="4572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3722487972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685800"/>
            <a:ext cx="4572000" cy="9144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en-US" dirty="0"/>
              <a:t>Click</a:t>
            </a:r>
            <a:r>
              <a:rPr lang="ko-KR" altLang="en-US" dirty="0"/>
              <a:t> </a:t>
            </a:r>
            <a:r>
              <a:rPr lang="en-US" altLang="ko-KR" dirty="0"/>
              <a:t>to</a:t>
            </a:r>
            <a:r>
              <a:rPr lang="ko-KR" altLang="en-US" dirty="0"/>
              <a:t> </a:t>
            </a:r>
            <a:r>
              <a:rPr lang="en-US" altLang="ko-KR" dirty="0"/>
              <a:t>edit</a:t>
            </a:r>
            <a:r>
              <a:rPr lang="ko-KR" altLang="en-US" dirty="0"/>
              <a:t> </a:t>
            </a:r>
            <a:r>
              <a:rPr lang="en-US" altLang="ko-KR" dirty="0"/>
              <a:t>Title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457200" y="1828799"/>
            <a:ext cx="4114800" cy="4572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description</a:t>
            </a:r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4800600" y="685800"/>
            <a:ext cx="4114800" cy="57150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2111280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320040"/>
            <a:ext cx="9144000" cy="457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defRPr sz="2400"/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0" y="914400"/>
            <a:ext cx="9144000" cy="585216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/>
            </a:lvl1pPr>
          </a:lstStyle>
          <a:p>
            <a:pPr lvl="0"/>
            <a:r>
              <a:rPr lang="en-US" dirty="0"/>
              <a:t>Click to edit content</a:t>
            </a:r>
          </a:p>
        </p:txBody>
      </p:sp>
    </p:spTree>
    <p:extLst>
      <p:ext uri="{BB962C8B-B14F-4D97-AF65-F5344CB8AC3E}">
        <p14:creationId xmlns:p14="http://schemas.microsoft.com/office/powerpoint/2010/main" val="286625987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457200"/>
            <a:ext cx="9144000" cy="2286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defRPr sz="1600"/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0" y="914400"/>
            <a:ext cx="9144000" cy="585216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/>
            </a:lvl1pPr>
          </a:lstStyle>
          <a:p>
            <a:pPr lvl="0"/>
            <a:r>
              <a:rPr lang="en-US" dirty="0"/>
              <a:t>Click to edit content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0"/>
            <a:ext cx="9144000" cy="457200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 sz="2400">
                <a:latin typeface="+mj-lt"/>
              </a:defRPr>
            </a:lvl1pPr>
          </a:lstStyle>
          <a:p>
            <a:pPr lvl="0"/>
            <a:r>
              <a:rPr lang="en-US" dirty="0"/>
              <a:t>Click to edit heading</a:t>
            </a:r>
          </a:p>
        </p:txBody>
      </p:sp>
    </p:spTree>
    <p:extLst>
      <p:ext uri="{BB962C8B-B14F-4D97-AF65-F5344CB8AC3E}">
        <p14:creationId xmlns:p14="http://schemas.microsoft.com/office/powerpoint/2010/main" val="453123454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457200"/>
            <a:ext cx="9144000" cy="2286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defRPr sz="1600"/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0" y="914400"/>
            <a:ext cx="9144000" cy="274320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/>
            </a:lvl1pPr>
          </a:lstStyle>
          <a:p>
            <a:pPr lvl="0"/>
            <a:r>
              <a:rPr lang="en-US" dirty="0"/>
              <a:t>Click to edit first content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0" y="3657600"/>
            <a:ext cx="9144000" cy="310896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b="1"/>
            </a:lvl1pPr>
          </a:lstStyle>
          <a:p>
            <a:pPr lvl="0"/>
            <a:r>
              <a:rPr lang="en-US" dirty="0"/>
              <a:t>Click to edit second content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0"/>
            <a:ext cx="9144000" cy="457200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 sz="2400">
                <a:latin typeface="+mj-lt"/>
              </a:defRPr>
            </a:lvl1pPr>
          </a:lstStyle>
          <a:p>
            <a:pPr lvl="0"/>
            <a:r>
              <a:rPr lang="en-US" dirty="0"/>
              <a:t>Click to edit heading</a:t>
            </a:r>
          </a:p>
        </p:txBody>
      </p:sp>
    </p:spTree>
    <p:extLst>
      <p:ext uri="{BB962C8B-B14F-4D97-AF65-F5344CB8AC3E}">
        <p14:creationId xmlns:p14="http://schemas.microsoft.com/office/powerpoint/2010/main" val="1367488784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La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457200"/>
            <a:ext cx="9144000" cy="2286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defRPr sz="1600"/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0" y="1600200"/>
            <a:ext cx="9144000" cy="434340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b="1"/>
            </a:lvl1pPr>
          </a:lstStyle>
          <a:p>
            <a:pPr lvl="0"/>
            <a:r>
              <a:rPr lang="en-US" dirty="0"/>
              <a:t>Click to edit second content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0"/>
            <a:ext cx="9144000" cy="457200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 sz="2400">
                <a:latin typeface="+mj-lt"/>
              </a:defRPr>
            </a:lvl1pPr>
          </a:lstStyle>
          <a:p>
            <a:pPr lvl="0"/>
            <a:r>
              <a:rPr lang="en-US" dirty="0"/>
              <a:t>Click to edit heading</a:t>
            </a:r>
          </a:p>
        </p:txBody>
      </p:sp>
    </p:spTree>
    <p:extLst>
      <p:ext uri="{BB962C8B-B14F-4D97-AF65-F5344CB8AC3E}">
        <p14:creationId xmlns:p14="http://schemas.microsoft.com/office/powerpoint/2010/main" val="199089358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28600" y="457200"/>
            <a:ext cx="5486400" cy="1371600"/>
          </a:xfrm>
          <a:prstGeom prst="rect">
            <a:avLst/>
          </a:prstGeom>
        </p:spPr>
        <p:txBody>
          <a:bodyPr anchor="ctr"/>
          <a:lstStyle>
            <a:lvl1pPr algn="ctr">
              <a:lnSpc>
                <a:spcPct val="100000"/>
              </a:lnSpc>
              <a:defRPr sz="6000"/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57200" y="2286000"/>
            <a:ext cx="5029200" cy="4114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3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3121997229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685800"/>
            <a:ext cx="9144000" cy="9144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0" y="1828799"/>
            <a:ext cx="9144000" cy="4572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1801409761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685800"/>
            <a:ext cx="4572000" cy="9144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en-US" dirty="0"/>
              <a:t>Click</a:t>
            </a:r>
            <a:r>
              <a:rPr lang="ko-KR" altLang="en-US" dirty="0"/>
              <a:t> </a:t>
            </a:r>
            <a:r>
              <a:rPr lang="en-US" altLang="ko-KR" dirty="0"/>
              <a:t>to</a:t>
            </a:r>
            <a:r>
              <a:rPr lang="ko-KR" altLang="en-US" dirty="0"/>
              <a:t> </a:t>
            </a:r>
            <a:r>
              <a:rPr lang="en-US" altLang="ko-KR" dirty="0"/>
              <a:t>edit</a:t>
            </a:r>
            <a:r>
              <a:rPr lang="ko-KR" altLang="en-US" dirty="0"/>
              <a:t> </a:t>
            </a:r>
            <a:r>
              <a:rPr lang="en-US" altLang="ko-KR" dirty="0"/>
              <a:t>Title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457200" y="1828799"/>
            <a:ext cx="4114800" cy="4572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description</a:t>
            </a:r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4800600" y="685800"/>
            <a:ext cx="4114800" cy="57150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9028008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320040"/>
            <a:ext cx="9144000" cy="457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defRPr sz="2400"/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0" y="914400"/>
            <a:ext cx="9144000" cy="585216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/>
            </a:lvl1pPr>
          </a:lstStyle>
          <a:p>
            <a:pPr lvl="0"/>
            <a:r>
              <a:rPr lang="en-US" dirty="0"/>
              <a:t>Click to edit content</a:t>
            </a:r>
          </a:p>
        </p:txBody>
      </p:sp>
    </p:spTree>
    <p:extLst>
      <p:ext uri="{BB962C8B-B14F-4D97-AF65-F5344CB8AC3E}">
        <p14:creationId xmlns:p14="http://schemas.microsoft.com/office/powerpoint/2010/main" val="3841679408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457200"/>
            <a:ext cx="9144000" cy="2286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defRPr sz="1600"/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0" y="914400"/>
            <a:ext cx="9144000" cy="585216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/>
            </a:lvl1pPr>
          </a:lstStyle>
          <a:p>
            <a:pPr lvl="0"/>
            <a:r>
              <a:rPr lang="en-US" dirty="0"/>
              <a:t>Click to edit content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0"/>
            <a:ext cx="9144000" cy="457200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 sz="2400">
                <a:latin typeface="+mj-lt"/>
              </a:defRPr>
            </a:lvl1pPr>
          </a:lstStyle>
          <a:p>
            <a:pPr lvl="0"/>
            <a:r>
              <a:rPr lang="en-US" dirty="0"/>
              <a:t>Click to edit heading</a:t>
            </a:r>
          </a:p>
        </p:txBody>
      </p:sp>
    </p:spTree>
    <p:extLst>
      <p:ext uri="{BB962C8B-B14F-4D97-AF65-F5344CB8AC3E}">
        <p14:creationId xmlns:p14="http://schemas.microsoft.com/office/powerpoint/2010/main" val="4276284263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457200"/>
            <a:ext cx="9144000" cy="2286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defRPr sz="1600"/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0" y="914400"/>
            <a:ext cx="9144000" cy="274320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/>
            </a:lvl1pPr>
          </a:lstStyle>
          <a:p>
            <a:pPr lvl="0"/>
            <a:r>
              <a:rPr lang="en-US" dirty="0"/>
              <a:t>Click to edit first content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0" y="3657600"/>
            <a:ext cx="9144000" cy="310896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b="1"/>
            </a:lvl1pPr>
          </a:lstStyle>
          <a:p>
            <a:pPr lvl="0"/>
            <a:r>
              <a:rPr lang="en-US" dirty="0"/>
              <a:t>Click to edit second content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0"/>
            <a:ext cx="9144000" cy="457200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 sz="2400">
                <a:latin typeface="+mj-lt"/>
              </a:defRPr>
            </a:lvl1pPr>
          </a:lstStyle>
          <a:p>
            <a:pPr lvl="0"/>
            <a:r>
              <a:rPr lang="en-US" dirty="0"/>
              <a:t>Click to edit heading</a:t>
            </a:r>
          </a:p>
        </p:txBody>
      </p:sp>
    </p:spTree>
    <p:extLst>
      <p:ext uri="{BB962C8B-B14F-4D97-AF65-F5344CB8AC3E}">
        <p14:creationId xmlns:p14="http://schemas.microsoft.com/office/powerpoint/2010/main" val="3573295865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La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457200"/>
            <a:ext cx="9144000" cy="2286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defRPr sz="1600"/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0" y="1600200"/>
            <a:ext cx="9144000" cy="434340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b="1"/>
            </a:lvl1pPr>
          </a:lstStyle>
          <a:p>
            <a:pPr lvl="0"/>
            <a:r>
              <a:rPr lang="en-US" dirty="0"/>
              <a:t>Click to edit second content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0"/>
            <a:ext cx="9144000" cy="457200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 sz="2400">
                <a:latin typeface="+mj-lt"/>
              </a:defRPr>
            </a:lvl1pPr>
          </a:lstStyle>
          <a:p>
            <a:pPr lvl="0"/>
            <a:r>
              <a:rPr lang="en-US" dirty="0"/>
              <a:t>Click to edit heading</a:t>
            </a:r>
          </a:p>
        </p:txBody>
      </p:sp>
    </p:spTree>
    <p:extLst>
      <p:ext uri="{BB962C8B-B14F-4D97-AF65-F5344CB8AC3E}">
        <p14:creationId xmlns:p14="http://schemas.microsoft.com/office/powerpoint/2010/main" val="2743123977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28600" y="457200"/>
            <a:ext cx="5486400" cy="1371600"/>
          </a:xfrm>
          <a:prstGeom prst="rect">
            <a:avLst/>
          </a:prstGeom>
        </p:spPr>
        <p:txBody>
          <a:bodyPr anchor="ctr"/>
          <a:lstStyle>
            <a:lvl1pPr algn="ctr">
              <a:lnSpc>
                <a:spcPct val="100000"/>
              </a:lnSpc>
              <a:defRPr sz="6000"/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57200" y="2286000"/>
            <a:ext cx="5029200" cy="4114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3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3189771566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685800"/>
            <a:ext cx="9144000" cy="9144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0" y="1828799"/>
            <a:ext cx="9144000" cy="4572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1895593919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685800"/>
            <a:ext cx="4572000" cy="9144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en-US" dirty="0"/>
              <a:t>Click</a:t>
            </a:r>
            <a:r>
              <a:rPr lang="ko-KR" altLang="en-US" dirty="0"/>
              <a:t> </a:t>
            </a:r>
            <a:r>
              <a:rPr lang="en-US" altLang="ko-KR" dirty="0"/>
              <a:t>to</a:t>
            </a:r>
            <a:r>
              <a:rPr lang="ko-KR" altLang="en-US" dirty="0"/>
              <a:t> </a:t>
            </a:r>
            <a:r>
              <a:rPr lang="en-US" altLang="ko-KR" dirty="0"/>
              <a:t>edit</a:t>
            </a:r>
            <a:r>
              <a:rPr lang="ko-KR" altLang="en-US" dirty="0"/>
              <a:t> </a:t>
            </a:r>
            <a:r>
              <a:rPr lang="en-US" altLang="ko-KR" dirty="0"/>
              <a:t>Title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457200" y="1828799"/>
            <a:ext cx="4114800" cy="4572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description</a:t>
            </a:r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4800600" y="685800"/>
            <a:ext cx="4114800" cy="57150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517371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320040"/>
            <a:ext cx="9144000" cy="457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defRPr sz="2400"/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0" y="914400"/>
            <a:ext cx="9144000" cy="585216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/>
            </a:lvl1pPr>
          </a:lstStyle>
          <a:p>
            <a:pPr lvl="0"/>
            <a:r>
              <a:rPr lang="en-US" dirty="0"/>
              <a:t>Click to edit content</a:t>
            </a:r>
          </a:p>
        </p:txBody>
      </p:sp>
    </p:spTree>
    <p:extLst>
      <p:ext uri="{BB962C8B-B14F-4D97-AF65-F5344CB8AC3E}">
        <p14:creationId xmlns:p14="http://schemas.microsoft.com/office/powerpoint/2010/main" val="3421033337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457200"/>
            <a:ext cx="9144000" cy="2286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defRPr sz="1600"/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0" y="914400"/>
            <a:ext cx="9144000" cy="585216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/>
            </a:lvl1pPr>
          </a:lstStyle>
          <a:p>
            <a:pPr lvl="0"/>
            <a:r>
              <a:rPr lang="en-US" dirty="0"/>
              <a:t>Click to edit content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0"/>
            <a:ext cx="9144000" cy="457200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 sz="2400">
                <a:latin typeface="+mj-lt"/>
              </a:defRPr>
            </a:lvl1pPr>
          </a:lstStyle>
          <a:p>
            <a:pPr lvl="0"/>
            <a:r>
              <a:rPr lang="en-US" dirty="0"/>
              <a:t>Click to edit heading</a:t>
            </a:r>
          </a:p>
        </p:txBody>
      </p:sp>
    </p:spTree>
    <p:extLst>
      <p:ext uri="{BB962C8B-B14F-4D97-AF65-F5344CB8AC3E}">
        <p14:creationId xmlns:p14="http://schemas.microsoft.com/office/powerpoint/2010/main" val="2373870933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457200"/>
            <a:ext cx="9144000" cy="2286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defRPr sz="1600"/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0" y="914400"/>
            <a:ext cx="9144000" cy="274320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/>
            </a:lvl1pPr>
          </a:lstStyle>
          <a:p>
            <a:pPr lvl="0"/>
            <a:r>
              <a:rPr lang="en-US" dirty="0"/>
              <a:t>Click to edit first content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0" y="3657600"/>
            <a:ext cx="9144000" cy="310896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b="1"/>
            </a:lvl1pPr>
          </a:lstStyle>
          <a:p>
            <a:pPr lvl="0"/>
            <a:r>
              <a:rPr lang="en-US" dirty="0"/>
              <a:t>Click to edit second content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0"/>
            <a:ext cx="9144000" cy="457200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 sz="2400">
                <a:latin typeface="+mj-lt"/>
              </a:defRPr>
            </a:lvl1pPr>
          </a:lstStyle>
          <a:p>
            <a:pPr lvl="0"/>
            <a:r>
              <a:rPr lang="en-US" dirty="0"/>
              <a:t>Click to edit heading</a:t>
            </a:r>
          </a:p>
        </p:txBody>
      </p:sp>
    </p:spTree>
    <p:extLst>
      <p:ext uri="{BB962C8B-B14F-4D97-AF65-F5344CB8AC3E}">
        <p14:creationId xmlns:p14="http://schemas.microsoft.com/office/powerpoint/2010/main" val="1625501486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La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457200"/>
            <a:ext cx="9144000" cy="2286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defRPr sz="1600"/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0" y="1600200"/>
            <a:ext cx="9144000" cy="434340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b="1"/>
            </a:lvl1pPr>
          </a:lstStyle>
          <a:p>
            <a:pPr lvl="0"/>
            <a:r>
              <a:rPr lang="en-US" dirty="0"/>
              <a:t>Click to edit second content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0"/>
            <a:ext cx="9144000" cy="457200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 sz="2400">
                <a:latin typeface="+mj-lt"/>
              </a:defRPr>
            </a:lvl1pPr>
          </a:lstStyle>
          <a:p>
            <a:pPr lvl="0"/>
            <a:r>
              <a:rPr lang="en-US" dirty="0"/>
              <a:t>Click to edit heading</a:t>
            </a:r>
          </a:p>
        </p:txBody>
      </p:sp>
    </p:spTree>
    <p:extLst>
      <p:ext uri="{BB962C8B-B14F-4D97-AF65-F5344CB8AC3E}">
        <p14:creationId xmlns:p14="http://schemas.microsoft.com/office/powerpoint/2010/main" val="2271647251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28600" y="457200"/>
            <a:ext cx="5486400" cy="1371600"/>
          </a:xfrm>
          <a:prstGeom prst="rect">
            <a:avLst/>
          </a:prstGeom>
        </p:spPr>
        <p:txBody>
          <a:bodyPr anchor="ctr"/>
          <a:lstStyle>
            <a:lvl1pPr algn="ctr">
              <a:lnSpc>
                <a:spcPct val="100000"/>
              </a:lnSpc>
              <a:defRPr sz="6000"/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57200" y="2286000"/>
            <a:ext cx="5029200" cy="4114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3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3458691523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685800"/>
            <a:ext cx="9144000" cy="9144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0" y="1828799"/>
            <a:ext cx="9144000" cy="4572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4143501005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685800"/>
            <a:ext cx="4572000" cy="9144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en-US" dirty="0"/>
              <a:t>Click</a:t>
            </a:r>
            <a:r>
              <a:rPr lang="ko-KR" altLang="en-US" dirty="0"/>
              <a:t> </a:t>
            </a:r>
            <a:r>
              <a:rPr lang="en-US" altLang="ko-KR" dirty="0"/>
              <a:t>to</a:t>
            </a:r>
            <a:r>
              <a:rPr lang="ko-KR" altLang="en-US" dirty="0"/>
              <a:t> </a:t>
            </a:r>
            <a:r>
              <a:rPr lang="en-US" altLang="ko-KR" dirty="0"/>
              <a:t>edit</a:t>
            </a:r>
            <a:r>
              <a:rPr lang="ko-KR" altLang="en-US" dirty="0"/>
              <a:t> </a:t>
            </a:r>
            <a:r>
              <a:rPr lang="en-US" altLang="ko-KR" dirty="0"/>
              <a:t>Title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457200" y="1828799"/>
            <a:ext cx="4114800" cy="4572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description</a:t>
            </a:r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4800600" y="685800"/>
            <a:ext cx="4114800" cy="57150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7344879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320040"/>
            <a:ext cx="9144000" cy="457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defRPr sz="2400"/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0" y="914400"/>
            <a:ext cx="9144000" cy="585216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/>
            </a:lvl1pPr>
          </a:lstStyle>
          <a:p>
            <a:pPr lvl="0"/>
            <a:r>
              <a:rPr lang="en-US" dirty="0"/>
              <a:t>Click to edit content</a:t>
            </a:r>
          </a:p>
        </p:txBody>
      </p:sp>
    </p:spTree>
    <p:extLst>
      <p:ext uri="{BB962C8B-B14F-4D97-AF65-F5344CB8AC3E}">
        <p14:creationId xmlns:p14="http://schemas.microsoft.com/office/powerpoint/2010/main" val="3740754996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457200"/>
            <a:ext cx="9144000" cy="2286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defRPr sz="1600"/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0" y="914400"/>
            <a:ext cx="9144000" cy="585216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/>
            </a:lvl1pPr>
          </a:lstStyle>
          <a:p>
            <a:pPr lvl="0"/>
            <a:r>
              <a:rPr lang="en-US" dirty="0"/>
              <a:t>Click to edit content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0"/>
            <a:ext cx="9144000" cy="457200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 sz="2400">
                <a:latin typeface="+mj-lt"/>
              </a:defRPr>
            </a:lvl1pPr>
          </a:lstStyle>
          <a:p>
            <a:pPr lvl="0"/>
            <a:r>
              <a:rPr lang="en-US" dirty="0"/>
              <a:t>Click to edit heading</a:t>
            </a:r>
          </a:p>
        </p:txBody>
      </p:sp>
    </p:spTree>
    <p:extLst>
      <p:ext uri="{BB962C8B-B14F-4D97-AF65-F5344CB8AC3E}">
        <p14:creationId xmlns:p14="http://schemas.microsoft.com/office/powerpoint/2010/main" val="2386588472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457200"/>
            <a:ext cx="9144000" cy="2286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defRPr sz="1600"/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0" y="914400"/>
            <a:ext cx="9144000" cy="274320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/>
            </a:lvl1pPr>
          </a:lstStyle>
          <a:p>
            <a:pPr lvl="0"/>
            <a:r>
              <a:rPr lang="en-US" dirty="0"/>
              <a:t>Click to edit first content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0" y="3657600"/>
            <a:ext cx="9144000" cy="310896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b="1"/>
            </a:lvl1pPr>
          </a:lstStyle>
          <a:p>
            <a:pPr lvl="0"/>
            <a:r>
              <a:rPr lang="en-US" dirty="0"/>
              <a:t>Click to edit second content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0"/>
            <a:ext cx="9144000" cy="457200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 sz="2400">
                <a:latin typeface="+mj-lt"/>
              </a:defRPr>
            </a:lvl1pPr>
          </a:lstStyle>
          <a:p>
            <a:pPr lvl="0"/>
            <a:r>
              <a:rPr lang="en-US" dirty="0"/>
              <a:t>Click to edit heading</a:t>
            </a:r>
          </a:p>
        </p:txBody>
      </p:sp>
    </p:spTree>
    <p:extLst>
      <p:ext uri="{BB962C8B-B14F-4D97-AF65-F5344CB8AC3E}">
        <p14:creationId xmlns:p14="http://schemas.microsoft.com/office/powerpoint/2010/main" val="3837296225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La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457200"/>
            <a:ext cx="9144000" cy="2286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defRPr sz="1600"/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0" y="1600200"/>
            <a:ext cx="9144000" cy="434340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b="1"/>
            </a:lvl1pPr>
          </a:lstStyle>
          <a:p>
            <a:pPr lvl="0"/>
            <a:r>
              <a:rPr lang="en-US" dirty="0"/>
              <a:t>Click to edit second content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0"/>
            <a:ext cx="9144000" cy="457200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 sz="2400">
                <a:latin typeface="+mj-lt"/>
              </a:defRPr>
            </a:lvl1pPr>
          </a:lstStyle>
          <a:p>
            <a:pPr lvl="0"/>
            <a:r>
              <a:rPr lang="en-US" dirty="0"/>
              <a:t>Click to edit heading</a:t>
            </a:r>
          </a:p>
        </p:txBody>
      </p:sp>
    </p:spTree>
    <p:extLst>
      <p:ext uri="{BB962C8B-B14F-4D97-AF65-F5344CB8AC3E}">
        <p14:creationId xmlns:p14="http://schemas.microsoft.com/office/powerpoint/2010/main" val="138226857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28600" y="457200"/>
            <a:ext cx="5486400" cy="1371600"/>
          </a:xfrm>
          <a:prstGeom prst="rect">
            <a:avLst/>
          </a:prstGeom>
        </p:spPr>
        <p:txBody>
          <a:bodyPr anchor="ctr"/>
          <a:lstStyle>
            <a:lvl1pPr algn="ctr">
              <a:lnSpc>
                <a:spcPct val="100000"/>
              </a:lnSpc>
              <a:defRPr sz="6000"/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57200" y="2286000"/>
            <a:ext cx="5029200" cy="4114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3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3489322589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685800"/>
            <a:ext cx="9144000" cy="9144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0" y="1828799"/>
            <a:ext cx="9144000" cy="4572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2228319460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685800"/>
            <a:ext cx="4572000" cy="914400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defRPr sz="4800"/>
            </a:lvl1pPr>
          </a:lstStyle>
          <a:p>
            <a:r>
              <a:rPr lang="en-US" dirty="0"/>
              <a:t>Click</a:t>
            </a:r>
            <a:r>
              <a:rPr lang="ko-KR" altLang="en-US" dirty="0"/>
              <a:t> </a:t>
            </a:r>
            <a:r>
              <a:rPr lang="en-US" altLang="ko-KR" dirty="0"/>
              <a:t>to</a:t>
            </a:r>
            <a:r>
              <a:rPr lang="ko-KR" altLang="en-US" dirty="0"/>
              <a:t> </a:t>
            </a:r>
            <a:r>
              <a:rPr lang="en-US" altLang="ko-KR" dirty="0"/>
              <a:t>edit</a:t>
            </a:r>
            <a:r>
              <a:rPr lang="ko-KR" altLang="en-US" dirty="0"/>
              <a:t> </a:t>
            </a:r>
            <a:r>
              <a:rPr lang="en-US" altLang="ko-KR" dirty="0"/>
              <a:t>Title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457200" y="1828799"/>
            <a:ext cx="4114800" cy="4572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description</a:t>
            </a:r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4800600" y="685800"/>
            <a:ext cx="4114800" cy="57150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5309183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Bar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320040"/>
            <a:ext cx="9144000" cy="457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defRPr sz="2400"/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0" y="914400"/>
            <a:ext cx="9144000" cy="585216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/>
            </a:lvl1pPr>
          </a:lstStyle>
          <a:p>
            <a:pPr lvl="0"/>
            <a:r>
              <a:rPr lang="en-US" dirty="0"/>
              <a:t>Click to edit content</a:t>
            </a:r>
          </a:p>
        </p:txBody>
      </p:sp>
    </p:spTree>
    <p:extLst>
      <p:ext uri="{BB962C8B-B14F-4D97-AF65-F5344CB8AC3E}">
        <p14:creationId xmlns:p14="http://schemas.microsoft.com/office/powerpoint/2010/main" val="369432813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457200"/>
            <a:ext cx="9144000" cy="2286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defRPr sz="1600"/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0" y="914400"/>
            <a:ext cx="9144000" cy="585216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/>
            </a:lvl1pPr>
          </a:lstStyle>
          <a:p>
            <a:pPr lvl="0"/>
            <a:r>
              <a:rPr lang="en-US" dirty="0"/>
              <a:t>Click to edit content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0"/>
            <a:ext cx="9144000" cy="457200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 sz="2400">
                <a:latin typeface="+mj-lt"/>
              </a:defRPr>
            </a:lvl1pPr>
          </a:lstStyle>
          <a:p>
            <a:pPr lvl="0"/>
            <a:r>
              <a:rPr lang="en-US" dirty="0"/>
              <a:t>Click to edit heading</a:t>
            </a:r>
          </a:p>
        </p:txBody>
      </p:sp>
    </p:spTree>
    <p:extLst>
      <p:ext uri="{BB962C8B-B14F-4D97-AF65-F5344CB8AC3E}">
        <p14:creationId xmlns:p14="http://schemas.microsoft.com/office/powerpoint/2010/main" val="4214966891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457200"/>
            <a:ext cx="9144000" cy="2286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defRPr sz="1600"/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0" y="914400"/>
            <a:ext cx="9144000" cy="274320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/>
            </a:lvl1pPr>
          </a:lstStyle>
          <a:p>
            <a:pPr lvl="0"/>
            <a:r>
              <a:rPr lang="en-US" dirty="0"/>
              <a:t>Click to edit first content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0" y="3657600"/>
            <a:ext cx="9144000" cy="310896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b="1"/>
            </a:lvl1pPr>
          </a:lstStyle>
          <a:p>
            <a:pPr lvl="0"/>
            <a:r>
              <a:rPr lang="en-US" dirty="0"/>
              <a:t>Click to edit second content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0"/>
            <a:ext cx="9144000" cy="457200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 sz="2400">
                <a:latin typeface="+mj-lt"/>
              </a:defRPr>
            </a:lvl1pPr>
          </a:lstStyle>
          <a:p>
            <a:pPr lvl="0"/>
            <a:r>
              <a:rPr lang="en-US" dirty="0"/>
              <a:t>Click to edit heading</a:t>
            </a:r>
          </a:p>
        </p:txBody>
      </p:sp>
    </p:spTree>
    <p:extLst>
      <p:ext uri="{BB962C8B-B14F-4D97-AF65-F5344CB8AC3E}">
        <p14:creationId xmlns:p14="http://schemas.microsoft.com/office/powerpoint/2010/main" val="1283725333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Las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457200"/>
            <a:ext cx="9144000" cy="2286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defRPr sz="1600"/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0" y="1600200"/>
            <a:ext cx="9144000" cy="434340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b="1"/>
            </a:lvl1pPr>
          </a:lstStyle>
          <a:p>
            <a:pPr lvl="0"/>
            <a:r>
              <a:rPr lang="en-US" dirty="0"/>
              <a:t>Click to edit second content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0"/>
            <a:ext cx="9144000" cy="457200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 sz="2400">
                <a:latin typeface="+mj-lt"/>
              </a:defRPr>
            </a:lvl1pPr>
          </a:lstStyle>
          <a:p>
            <a:pPr lvl="0"/>
            <a:r>
              <a:rPr lang="en-US" dirty="0"/>
              <a:t>Click to edit heading</a:t>
            </a:r>
          </a:p>
        </p:txBody>
      </p:sp>
    </p:spTree>
    <p:extLst>
      <p:ext uri="{BB962C8B-B14F-4D97-AF65-F5344CB8AC3E}">
        <p14:creationId xmlns:p14="http://schemas.microsoft.com/office/powerpoint/2010/main" val="1874149939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28600" y="457200"/>
            <a:ext cx="5486400" cy="1371600"/>
          </a:xfrm>
          <a:prstGeom prst="rect">
            <a:avLst/>
          </a:prstGeom>
        </p:spPr>
        <p:txBody>
          <a:bodyPr anchor="ctr"/>
          <a:lstStyle>
            <a:lvl1pPr algn="ctr">
              <a:lnSpc>
                <a:spcPct val="100000"/>
              </a:lnSpc>
              <a:defRPr sz="6000"/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57200" y="2286000"/>
            <a:ext cx="5029200" cy="4114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3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3835139107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685800"/>
            <a:ext cx="9144000" cy="9144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0" y="1828799"/>
            <a:ext cx="9144000" cy="4572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1327103129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685800"/>
            <a:ext cx="4572000" cy="9144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en-US" dirty="0"/>
              <a:t>Click</a:t>
            </a:r>
            <a:r>
              <a:rPr lang="ko-KR" altLang="en-US" dirty="0"/>
              <a:t> </a:t>
            </a:r>
            <a:r>
              <a:rPr lang="en-US" altLang="ko-KR" dirty="0"/>
              <a:t>to</a:t>
            </a:r>
            <a:r>
              <a:rPr lang="ko-KR" altLang="en-US" dirty="0"/>
              <a:t> </a:t>
            </a:r>
            <a:r>
              <a:rPr lang="en-US" altLang="ko-KR" dirty="0"/>
              <a:t>edit</a:t>
            </a:r>
            <a:r>
              <a:rPr lang="ko-KR" altLang="en-US" dirty="0"/>
              <a:t> </a:t>
            </a:r>
            <a:r>
              <a:rPr lang="en-US" altLang="ko-KR" dirty="0"/>
              <a:t>Title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457200" y="1828799"/>
            <a:ext cx="4114800" cy="4572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description</a:t>
            </a:r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4800600" y="685800"/>
            <a:ext cx="4114800" cy="57150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5965315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Bar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320040"/>
            <a:ext cx="9144000" cy="457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defRPr sz="2400"/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0" y="914400"/>
            <a:ext cx="9144000" cy="585216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/>
            </a:lvl1pPr>
          </a:lstStyle>
          <a:p>
            <a:pPr lvl="0"/>
            <a:r>
              <a:rPr lang="en-US" dirty="0"/>
              <a:t>Click to edit content</a:t>
            </a:r>
          </a:p>
        </p:txBody>
      </p:sp>
    </p:spTree>
    <p:extLst>
      <p:ext uri="{BB962C8B-B14F-4D97-AF65-F5344CB8AC3E}">
        <p14:creationId xmlns:p14="http://schemas.microsoft.com/office/powerpoint/2010/main" val="2762950741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457200"/>
            <a:ext cx="9144000" cy="2286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defRPr sz="1600"/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0" y="914400"/>
            <a:ext cx="9144000" cy="585216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/>
            </a:lvl1pPr>
          </a:lstStyle>
          <a:p>
            <a:pPr lvl="0"/>
            <a:r>
              <a:rPr lang="en-US" dirty="0"/>
              <a:t>Click to edit content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0"/>
            <a:ext cx="9144000" cy="457200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 sz="2400">
                <a:latin typeface="+mj-lt"/>
              </a:defRPr>
            </a:lvl1pPr>
          </a:lstStyle>
          <a:p>
            <a:pPr lvl="0"/>
            <a:r>
              <a:rPr lang="en-US" dirty="0"/>
              <a:t>Click to edit heading</a:t>
            </a:r>
          </a:p>
        </p:txBody>
      </p:sp>
    </p:spTree>
    <p:extLst>
      <p:ext uri="{BB962C8B-B14F-4D97-AF65-F5344CB8AC3E}">
        <p14:creationId xmlns:p14="http://schemas.microsoft.com/office/powerpoint/2010/main" val="3099109804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457200"/>
            <a:ext cx="9144000" cy="2286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defRPr sz="1600"/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0" y="914400"/>
            <a:ext cx="9144000" cy="274320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/>
            </a:lvl1pPr>
          </a:lstStyle>
          <a:p>
            <a:pPr lvl="0"/>
            <a:r>
              <a:rPr lang="en-US" dirty="0"/>
              <a:t>Click to edit first content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0" y="3657600"/>
            <a:ext cx="9144000" cy="310896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b="1"/>
            </a:lvl1pPr>
          </a:lstStyle>
          <a:p>
            <a:pPr lvl="0"/>
            <a:r>
              <a:rPr lang="en-US" dirty="0"/>
              <a:t>Click to edit second content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0"/>
            <a:ext cx="9144000" cy="457200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 sz="2400">
                <a:latin typeface="+mj-lt"/>
              </a:defRPr>
            </a:lvl1pPr>
          </a:lstStyle>
          <a:p>
            <a:pPr lvl="0"/>
            <a:r>
              <a:rPr lang="en-US" dirty="0"/>
              <a:t>Click to edit heading</a:t>
            </a:r>
          </a:p>
        </p:txBody>
      </p:sp>
    </p:spTree>
    <p:extLst>
      <p:ext uri="{BB962C8B-B14F-4D97-AF65-F5344CB8AC3E}">
        <p14:creationId xmlns:p14="http://schemas.microsoft.com/office/powerpoint/2010/main" val="1364501124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Las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457200"/>
            <a:ext cx="9144000" cy="2286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defRPr sz="1600"/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0" y="1600200"/>
            <a:ext cx="9144000" cy="434340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b="1"/>
            </a:lvl1pPr>
          </a:lstStyle>
          <a:p>
            <a:pPr lvl="0"/>
            <a:r>
              <a:rPr lang="en-US" dirty="0"/>
              <a:t>Click to edit second content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0"/>
            <a:ext cx="9144000" cy="457200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 sz="2400">
                <a:latin typeface="+mj-lt"/>
              </a:defRPr>
            </a:lvl1pPr>
          </a:lstStyle>
          <a:p>
            <a:pPr lvl="0"/>
            <a:r>
              <a:rPr lang="en-US" dirty="0"/>
              <a:t>Click to edit heading</a:t>
            </a:r>
          </a:p>
        </p:txBody>
      </p:sp>
    </p:spTree>
    <p:extLst>
      <p:ext uri="{BB962C8B-B14F-4D97-AF65-F5344CB8AC3E}">
        <p14:creationId xmlns:p14="http://schemas.microsoft.com/office/powerpoint/2010/main" val="869264356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28600" y="457200"/>
            <a:ext cx="5486400" cy="1371600"/>
          </a:xfrm>
          <a:prstGeom prst="rect">
            <a:avLst/>
          </a:prstGeom>
        </p:spPr>
        <p:txBody>
          <a:bodyPr anchor="ctr"/>
          <a:lstStyle>
            <a:lvl1pPr algn="ctr">
              <a:lnSpc>
                <a:spcPct val="100000"/>
              </a:lnSpc>
              <a:defRPr sz="6000"/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57200" y="2286000"/>
            <a:ext cx="5029200" cy="4114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3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145011672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685800"/>
            <a:ext cx="9144000" cy="9144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0" y="1828799"/>
            <a:ext cx="9144000" cy="4572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3390842512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685800"/>
            <a:ext cx="4572000" cy="914400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defRPr sz="4800"/>
            </a:lvl1pPr>
          </a:lstStyle>
          <a:p>
            <a:r>
              <a:rPr lang="en-US" dirty="0"/>
              <a:t>Click</a:t>
            </a:r>
            <a:r>
              <a:rPr lang="ko-KR" altLang="en-US" dirty="0"/>
              <a:t> </a:t>
            </a:r>
            <a:r>
              <a:rPr lang="en-US" altLang="ko-KR" dirty="0"/>
              <a:t>to</a:t>
            </a:r>
            <a:r>
              <a:rPr lang="ko-KR" altLang="en-US" dirty="0"/>
              <a:t> </a:t>
            </a:r>
            <a:r>
              <a:rPr lang="en-US" altLang="ko-KR" dirty="0"/>
              <a:t>edit</a:t>
            </a:r>
            <a:r>
              <a:rPr lang="ko-KR" altLang="en-US" dirty="0"/>
              <a:t> </a:t>
            </a:r>
            <a:r>
              <a:rPr lang="en-US" altLang="ko-KR" dirty="0"/>
              <a:t>Title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457200" y="1828799"/>
            <a:ext cx="4114800" cy="4572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description</a:t>
            </a:r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4800600" y="685800"/>
            <a:ext cx="4114800" cy="57150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63942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Bar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320040"/>
            <a:ext cx="9144000" cy="457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defRPr sz="2400"/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0" y="914400"/>
            <a:ext cx="9144000" cy="585216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/>
            </a:lvl1pPr>
          </a:lstStyle>
          <a:p>
            <a:pPr lvl="0"/>
            <a:r>
              <a:rPr lang="en-US" dirty="0"/>
              <a:t>Click to edit content</a:t>
            </a:r>
          </a:p>
        </p:txBody>
      </p:sp>
    </p:spTree>
    <p:extLst>
      <p:ext uri="{BB962C8B-B14F-4D97-AF65-F5344CB8AC3E}">
        <p14:creationId xmlns:p14="http://schemas.microsoft.com/office/powerpoint/2010/main" val="1074633752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457200"/>
            <a:ext cx="9144000" cy="2286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defRPr sz="1600"/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0" y="914400"/>
            <a:ext cx="9144000" cy="585216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/>
            </a:lvl1pPr>
          </a:lstStyle>
          <a:p>
            <a:pPr lvl="0"/>
            <a:r>
              <a:rPr lang="en-US" dirty="0"/>
              <a:t>Click to edit content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0"/>
            <a:ext cx="9144000" cy="457200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 sz="2400">
                <a:latin typeface="+mj-lt"/>
              </a:defRPr>
            </a:lvl1pPr>
          </a:lstStyle>
          <a:p>
            <a:pPr lvl="0"/>
            <a:r>
              <a:rPr lang="en-US" dirty="0"/>
              <a:t>Click to edit heading</a:t>
            </a:r>
          </a:p>
        </p:txBody>
      </p:sp>
    </p:spTree>
    <p:extLst>
      <p:ext uri="{BB962C8B-B14F-4D97-AF65-F5344CB8AC3E}">
        <p14:creationId xmlns:p14="http://schemas.microsoft.com/office/powerpoint/2010/main" val="3210921405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457200"/>
            <a:ext cx="9144000" cy="2286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defRPr sz="1600"/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0" y="914400"/>
            <a:ext cx="9144000" cy="274320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/>
            </a:lvl1pPr>
          </a:lstStyle>
          <a:p>
            <a:pPr lvl="0"/>
            <a:r>
              <a:rPr lang="en-US" dirty="0"/>
              <a:t>Click to edit first content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0" y="3657600"/>
            <a:ext cx="9144000" cy="310896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b="1"/>
            </a:lvl1pPr>
          </a:lstStyle>
          <a:p>
            <a:pPr lvl="0"/>
            <a:r>
              <a:rPr lang="en-US" dirty="0"/>
              <a:t>Click to edit second content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0"/>
            <a:ext cx="9144000" cy="457200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 sz="2400">
                <a:latin typeface="+mj-lt"/>
              </a:defRPr>
            </a:lvl1pPr>
          </a:lstStyle>
          <a:p>
            <a:pPr lvl="0"/>
            <a:r>
              <a:rPr lang="en-US" dirty="0"/>
              <a:t>Click to edit heading</a:t>
            </a:r>
          </a:p>
        </p:txBody>
      </p:sp>
    </p:spTree>
    <p:extLst>
      <p:ext uri="{BB962C8B-B14F-4D97-AF65-F5344CB8AC3E}">
        <p14:creationId xmlns:p14="http://schemas.microsoft.com/office/powerpoint/2010/main" val="2124301534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Las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457200"/>
            <a:ext cx="9144000" cy="2286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defRPr sz="1600"/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0" y="1600200"/>
            <a:ext cx="9144000" cy="434340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b="1"/>
            </a:lvl1pPr>
          </a:lstStyle>
          <a:p>
            <a:pPr lvl="0"/>
            <a:r>
              <a:rPr lang="en-US" dirty="0"/>
              <a:t>Click to edit second content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0"/>
            <a:ext cx="9144000" cy="457200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 sz="2400">
                <a:latin typeface="+mj-lt"/>
              </a:defRPr>
            </a:lvl1pPr>
          </a:lstStyle>
          <a:p>
            <a:pPr lvl="0"/>
            <a:r>
              <a:rPr lang="en-US" dirty="0"/>
              <a:t>Click to edit heading</a:t>
            </a:r>
          </a:p>
        </p:txBody>
      </p:sp>
    </p:spTree>
    <p:extLst>
      <p:ext uri="{BB962C8B-B14F-4D97-AF65-F5344CB8AC3E}">
        <p14:creationId xmlns:p14="http://schemas.microsoft.com/office/powerpoint/2010/main" val="2192797286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28600" y="457200"/>
            <a:ext cx="5486400" cy="1371600"/>
          </a:xfrm>
          <a:prstGeom prst="rect">
            <a:avLst/>
          </a:prstGeom>
        </p:spPr>
        <p:txBody>
          <a:bodyPr anchor="ctr"/>
          <a:lstStyle>
            <a:lvl1pPr algn="ctr">
              <a:lnSpc>
                <a:spcPct val="100000"/>
              </a:lnSpc>
              <a:defRPr sz="6000"/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57200" y="2286000"/>
            <a:ext cx="5029200" cy="4114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3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3270477715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685800"/>
            <a:ext cx="9144000" cy="9144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0" y="1828799"/>
            <a:ext cx="9144000" cy="4572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3588211444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685800"/>
            <a:ext cx="4572000" cy="914400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defRPr sz="4800"/>
            </a:lvl1pPr>
          </a:lstStyle>
          <a:p>
            <a:r>
              <a:rPr lang="en-US" dirty="0"/>
              <a:t>Click</a:t>
            </a:r>
            <a:r>
              <a:rPr lang="ko-KR" altLang="en-US" dirty="0"/>
              <a:t> </a:t>
            </a:r>
            <a:r>
              <a:rPr lang="en-US" altLang="ko-KR" dirty="0"/>
              <a:t>to</a:t>
            </a:r>
            <a:r>
              <a:rPr lang="ko-KR" altLang="en-US" dirty="0"/>
              <a:t> </a:t>
            </a:r>
            <a:r>
              <a:rPr lang="en-US" altLang="ko-KR" dirty="0"/>
              <a:t>edit</a:t>
            </a:r>
            <a:r>
              <a:rPr lang="ko-KR" altLang="en-US" dirty="0"/>
              <a:t> </a:t>
            </a:r>
            <a:r>
              <a:rPr lang="en-US" altLang="ko-KR" dirty="0"/>
              <a:t>Title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457200" y="1828799"/>
            <a:ext cx="4114800" cy="4572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description</a:t>
            </a:r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4800600" y="685800"/>
            <a:ext cx="4114800" cy="57150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0223172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Bar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320040"/>
            <a:ext cx="9144000" cy="457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defRPr sz="2400"/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0" y="914400"/>
            <a:ext cx="9144000" cy="585216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/>
            </a:lvl1pPr>
          </a:lstStyle>
          <a:p>
            <a:pPr lvl="0"/>
            <a:r>
              <a:rPr lang="en-US" dirty="0"/>
              <a:t>Click to edit content</a:t>
            </a:r>
          </a:p>
        </p:txBody>
      </p:sp>
    </p:spTree>
    <p:extLst>
      <p:ext uri="{BB962C8B-B14F-4D97-AF65-F5344CB8AC3E}">
        <p14:creationId xmlns:p14="http://schemas.microsoft.com/office/powerpoint/2010/main" val="1633363681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457200"/>
            <a:ext cx="9144000" cy="2286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defRPr sz="1600"/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0" y="914400"/>
            <a:ext cx="9144000" cy="585216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/>
            </a:lvl1pPr>
          </a:lstStyle>
          <a:p>
            <a:pPr lvl="0"/>
            <a:r>
              <a:rPr lang="en-US" dirty="0"/>
              <a:t>Click to edit content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0"/>
            <a:ext cx="9144000" cy="457200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 sz="2400">
                <a:latin typeface="+mj-lt"/>
              </a:defRPr>
            </a:lvl1pPr>
          </a:lstStyle>
          <a:p>
            <a:pPr lvl="0"/>
            <a:r>
              <a:rPr lang="en-US" dirty="0"/>
              <a:t>Click to edit heading</a:t>
            </a:r>
          </a:p>
        </p:txBody>
      </p:sp>
    </p:spTree>
    <p:extLst>
      <p:ext uri="{BB962C8B-B14F-4D97-AF65-F5344CB8AC3E}">
        <p14:creationId xmlns:p14="http://schemas.microsoft.com/office/powerpoint/2010/main" val="2546021016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457200"/>
            <a:ext cx="9144000" cy="2286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defRPr sz="1600"/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0" y="914400"/>
            <a:ext cx="9144000" cy="274320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/>
            </a:lvl1pPr>
          </a:lstStyle>
          <a:p>
            <a:pPr lvl="0"/>
            <a:r>
              <a:rPr lang="en-US" dirty="0"/>
              <a:t>Click to edit first content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0" y="3657600"/>
            <a:ext cx="9144000" cy="310896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b="1"/>
            </a:lvl1pPr>
          </a:lstStyle>
          <a:p>
            <a:pPr lvl="0"/>
            <a:r>
              <a:rPr lang="en-US" dirty="0"/>
              <a:t>Click to edit second content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0"/>
            <a:ext cx="9144000" cy="457200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 sz="2400">
                <a:latin typeface="+mj-lt"/>
              </a:defRPr>
            </a:lvl1pPr>
          </a:lstStyle>
          <a:p>
            <a:pPr lvl="0"/>
            <a:r>
              <a:rPr lang="en-US" dirty="0"/>
              <a:t>Click to edit heading</a:t>
            </a:r>
          </a:p>
        </p:txBody>
      </p:sp>
    </p:spTree>
    <p:extLst>
      <p:ext uri="{BB962C8B-B14F-4D97-AF65-F5344CB8AC3E}">
        <p14:creationId xmlns:p14="http://schemas.microsoft.com/office/powerpoint/2010/main" val="1971825202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Las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457200"/>
            <a:ext cx="9144000" cy="2286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defRPr sz="1600"/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0" y="1600200"/>
            <a:ext cx="9144000" cy="434340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b="1"/>
            </a:lvl1pPr>
          </a:lstStyle>
          <a:p>
            <a:pPr lvl="0"/>
            <a:r>
              <a:rPr lang="en-US" dirty="0"/>
              <a:t>Click to edit second content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0"/>
            <a:ext cx="9144000" cy="457200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 sz="2400">
                <a:latin typeface="+mj-lt"/>
              </a:defRPr>
            </a:lvl1pPr>
          </a:lstStyle>
          <a:p>
            <a:pPr lvl="0"/>
            <a:r>
              <a:rPr lang="en-US" dirty="0"/>
              <a:t>Click to edit heading</a:t>
            </a:r>
          </a:p>
        </p:txBody>
      </p:sp>
    </p:spTree>
    <p:extLst>
      <p:ext uri="{BB962C8B-B14F-4D97-AF65-F5344CB8AC3E}">
        <p14:creationId xmlns:p14="http://schemas.microsoft.com/office/powerpoint/2010/main" val="28164769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10.xml"/><Relationship Id="rId7" Type="http://schemas.openxmlformats.org/officeDocument/2006/relationships/slideLayout" Target="../slideLayouts/slideLayout14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slideLayout" Target="../slideLayouts/slideLayout13.xml"/><Relationship Id="rId5" Type="http://schemas.openxmlformats.org/officeDocument/2006/relationships/slideLayout" Target="../slideLayouts/slideLayout12.xml"/><Relationship Id="rId4" Type="http://schemas.openxmlformats.org/officeDocument/2006/relationships/slideLayout" Target="../slideLayouts/slideLayout1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theme" Target="../theme/theme3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8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theme" Target="../theme/theme4.xml"/><Relationship Id="rId3" Type="http://schemas.openxmlformats.org/officeDocument/2006/relationships/slideLayout" Target="../slideLayouts/slideLayout24.xml"/><Relationship Id="rId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5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theme" Target="../theme/theme5.xml"/><Relationship Id="rId3" Type="http://schemas.openxmlformats.org/officeDocument/2006/relationships/slideLayout" Target="../slideLayouts/slideLayout31.xml"/><Relationship Id="rId7" Type="http://schemas.openxmlformats.org/officeDocument/2006/relationships/slideLayout" Target="../slideLayouts/slideLayout35.xml"/><Relationship Id="rId2" Type="http://schemas.openxmlformats.org/officeDocument/2006/relationships/slideLayout" Target="../slideLayouts/slideLayout30.xml"/><Relationship Id="rId1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4.xml"/><Relationship Id="rId5" Type="http://schemas.openxmlformats.org/officeDocument/2006/relationships/slideLayout" Target="../slideLayouts/slideLayout33.xml"/><Relationship Id="rId4" Type="http://schemas.openxmlformats.org/officeDocument/2006/relationships/slideLayout" Target="../slideLayouts/slideLayout32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theme" Target="../theme/theme6.xml"/><Relationship Id="rId3" Type="http://schemas.openxmlformats.org/officeDocument/2006/relationships/slideLayout" Target="../slideLayouts/slideLayout38.xml"/><Relationship Id="rId7" Type="http://schemas.openxmlformats.org/officeDocument/2006/relationships/slideLayout" Target="../slideLayouts/slideLayout42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5" Type="http://schemas.openxmlformats.org/officeDocument/2006/relationships/slideLayout" Target="../slideLayouts/slideLayout40.xml"/><Relationship Id="rId4" Type="http://schemas.openxmlformats.org/officeDocument/2006/relationships/slideLayout" Target="../slideLayouts/slideLayout39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theme" Target="../theme/theme7.xml"/><Relationship Id="rId3" Type="http://schemas.openxmlformats.org/officeDocument/2006/relationships/slideLayout" Target="../slideLayouts/slideLayout45.xml"/><Relationship Id="rId7" Type="http://schemas.openxmlformats.org/officeDocument/2006/relationships/slideLayout" Target="../slideLayouts/slideLayout49.xml"/><Relationship Id="rId2" Type="http://schemas.openxmlformats.org/officeDocument/2006/relationships/slideLayout" Target="../slideLayouts/slideLayout44.xml"/><Relationship Id="rId1" Type="http://schemas.openxmlformats.org/officeDocument/2006/relationships/slideLayout" Target="../slideLayouts/slideLayout43.xml"/><Relationship Id="rId6" Type="http://schemas.openxmlformats.org/officeDocument/2006/relationships/slideLayout" Target="../slideLayouts/slideLayout48.xml"/><Relationship Id="rId5" Type="http://schemas.openxmlformats.org/officeDocument/2006/relationships/slideLayout" Target="../slideLayouts/slideLayout47.xml"/><Relationship Id="rId4" Type="http://schemas.openxmlformats.org/officeDocument/2006/relationships/slideLayout" Target="../slideLayouts/slideLayout46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theme" Target="../theme/theme8.xml"/><Relationship Id="rId3" Type="http://schemas.openxmlformats.org/officeDocument/2006/relationships/slideLayout" Target="../slideLayouts/slideLayout52.xml"/><Relationship Id="rId7" Type="http://schemas.openxmlformats.org/officeDocument/2006/relationships/slideLayout" Target="../slideLayouts/slideLayout56.xml"/><Relationship Id="rId2" Type="http://schemas.openxmlformats.org/officeDocument/2006/relationships/slideLayout" Target="../slideLayouts/slideLayout51.xml"/><Relationship Id="rId1" Type="http://schemas.openxmlformats.org/officeDocument/2006/relationships/slideLayout" Target="../slideLayouts/slideLayout50.xml"/><Relationship Id="rId6" Type="http://schemas.openxmlformats.org/officeDocument/2006/relationships/slideLayout" Target="../slideLayouts/slideLayout55.xml"/><Relationship Id="rId5" Type="http://schemas.openxmlformats.org/officeDocument/2006/relationships/slideLayout" Target="../slideLayouts/slideLayout54.xml"/><Relationship Id="rId4" Type="http://schemas.openxmlformats.org/officeDocument/2006/relationships/slideLayout" Target="../slideLayouts/slideLayout53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theme" Target="../theme/theme9.xml"/><Relationship Id="rId3" Type="http://schemas.openxmlformats.org/officeDocument/2006/relationships/slideLayout" Target="../slideLayouts/slideLayout59.xml"/><Relationship Id="rId7" Type="http://schemas.openxmlformats.org/officeDocument/2006/relationships/slideLayout" Target="../slideLayouts/slideLayout63.xml"/><Relationship Id="rId2" Type="http://schemas.openxmlformats.org/officeDocument/2006/relationships/slideLayout" Target="../slideLayouts/slideLayout58.xml"/><Relationship Id="rId1" Type="http://schemas.openxmlformats.org/officeDocument/2006/relationships/slideLayout" Target="../slideLayouts/slideLayout57.xml"/><Relationship Id="rId6" Type="http://schemas.openxmlformats.org/officeDocument/2006/relationships/slideLayout" Target="../slideLayouts/slideLayout62.xml"/><Relationship Id="rId5" Type="http://schemas.openxmlformats.org/officeDocument/2006/relationships/slideLayout" Target="../slideLayouts/slideLayout61.xml"/><Relationship Id="rId4" Type="http://schemas.openxmlformats.org/officeDocument/2006/relationships/slideLayout" Target="../slideLayouts/slideLayout60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theme" Target="../theme/theme10.xml"/><Relationship Id="rId3" Type="http://schemas.openxmlformats.org/officeDocument/2006/relationships/slideLayout" Target="../slideLayouts/slideLayout66.xml"/><Relationship Id="rId7" Type="http://schemas.openxmlformats.org/officeDocument/2006/relationships/slideLayout" Target="../slideLayouts/slideLayout70.xml"/><Relationship Id="rId2" Type="http://schemas.openxmlformats.org/officeDocument/2006/relationships/slideLayout" Target="../slideLayouts/slideLayout65.xml"/><Relationship Id="rId1" Type="http://schemas.openxmlformats.org/officeDocument/2006/relationships/slideLayout" Target="../slideLayouts/slideLayout64.xml"/><Relationship Id="rId6" Type="http://schemas.openxmlformats.org/officeDocument/2006/relationships/slideLayout" Target="../slideLayouts/slideLayout69.xml"/><Relationship Id="rId5" Type="http://schemas.openxmlformats.org/officeDocument/2006/relationships/slideLayout" Target="../slideLayouts/slideLayout68.xml"/><Relationship Id="rId4" Type="http://schemas.openxmlformats.org/officeDocument/2006/relationships/slideLayout" Target="../slideLayouts/slideLayout67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1.xml"/><Relationship Id="rId3" Type="http://schemas.openxmlformats.org/officeDocument/2006/relationships/slideLayout" Target="../slideLayouts/slideLayout73.xml"/><Relationship Id="rId7" Type="http://schemas.openxmlformats.org/officeDocument/2006/relationships/slideLayout" Target="../slideLayouts/slideLayout77.xml"/><Relationship Id="rId2" Type="http://schemas.openxmlformats.org/officeDocument/2006/relationships/slideLayout" Target="../slideLayouts/slideLayout72.xml"/><Relationship Id="rId1" Type="http://schemas.openxmlformats.org/officeDocument/2006/relationships/slideLayout" Target="../slideLayouts/slideLayout71.xml"/><Relationship Id="rId6" Type="http://schemas.openxmlformats.org/officeDocument/2006/relationships/slideLayout" Target="../slideLayouts/slideLayout76.xml"/><Relationship Id="rId5" Type="http://schemas.openxmlformats.org/officeDocument/2006/relationships/slideLayout" Target="../slideLayouts/slideLayout75.xml"/><Relationship Id="rId4" Type="http://schemas.openxmlformats.org/officeDocument/2006/relationships/slideLayout" Target="../slideLayouts/slideLayout74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theme" Target="../theme/theme12.xml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5" Type="http://schemas.openxmlformats.org/officeDocument/2006/relationships/slideLayout" Target="../slideLayouts/slideLayout82.xml"/><Relationship Id="rId4" Type="http://schemas.openxmlformats.org/officeDocument/2006/relationships/slideLayout" Target="../slideLayouts/slideLayout81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theme" Target="../theme/theme13.xml"/><Relationship Id="rId3" Type="http://schemas.openxmlformats.org/officeDocument/2006/relationships/slideLayout" Target="../slideLayouts/slideLayout87.xml"/><Relationship Id="rId7" Type="http://schemas.openxmlformats.org/officeDocument/2006/relationships/slideLayout" Target="../slideLayouts/slideLayout91.xml"/><Relationship Id="rId2" Type="http://schemas.openxmlformats.org/officeDocument/2006/relationships/slideLayout" Target="../slideLayouts/slideLayout86.xml"/><Relationship Id="rId1" Type="http://schemas.openxmlformats.org/officeDocument/2006/relationships/slideLayout" Target="../slideLayouts/slideLayout85.xml"/><Relationship Id="rId6" Type="http://schemas.openxmlformats.org/officeDocument/2006/relationships/slideLayout" Target="../slideLayouts/slideLayout90.xml"/><Relationship Id="rId5" Type="http://schemas.openxmlformats.org/officeDocument/2006/relationships/slideLayout" Target="../slideLayouts/slideLayout89.xml"/><Relationship Id="rId4" Type="http://schemas.openxmlformats.org/officeDocument/2006/relationships/slideLayout" Target="../slideLayouts/slideLayout88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theme" Target="../theme/theme14.xml"/><Relationship Id="rId3" Type="http://schemas.openxmlformats.org/officeDocument/2006/relationships/slideLayout" Target="../slideLayouts/slideLayout94.xml"/><Relationship Id="rId7" Type="http://schemas.openxmlformats.org/officeDocument/2006/relationships/slideLayout" Target="../slideLayouts/slideLayout98.xml"/><Relationship Id="rId2" Type="http://schemas.openxmlformats.org/officeDocument/2006/relationships/slideLayout" Target="../slideLayouts/slideLayout93.xml"/><Relationship Id="rId1" Type="http://schemas.openxmlformats.org/officeDocument/2006/relationships/slideLayout" Target="../slideLayouts/slideLayout92.xml"/><Relationship Id="rId6" Type="http://schemas.openxmlformats.org/officeDocument/2006/relationships/slideLayout" Target="../slideLayouts/slideLayout97.xml"/><Relationship Id="rId5" Type="http://schemas.openxmlformats.org/officeDocument/2006/relationships/slideLayout" Target="../slideLayouts/slideLayout96.xml"/><Relationship Id="rId4" Type="http://schemas.openxmlformats.org/officeDocument/2006/relationships/slideLayout" Target="../slideLayouts/slideLayout95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theme" Target="../theme/theme15.xml"/><Relationship Id="rId3" Type="http://schemas.openxmlformats.org/officeDocument/2006/relationships/slideLayout" Target="../slideLayouts/slideLayout101.xml"/><Relationship Id="rId7" Type="http://schemas.openxmlformats.org/officeDocument/2006/relationships/slideLayout" Target="../slideLayouts/slideLayout105.xml"/><Relationship Id="rId2" Type="http://schemas.openxmlformats.org/officeDocument/2006/relationships/slideLayout" Target="../slideLayouts/slideLayout100.xml"/><Relationship Id="rId1" Type="http://schemas.openxmlformats.org/officeDocument/2006/relationships/slideLayout" Target="../slideLayouts/slideLayout99.xml"/><Relationship Id="rId6" Type="http://schemas.openxmlformats.org/officeDocument/2006/relationships/slideLayout" Target="../slideLayouts/slideLayout104.xml"/><Relationship Id="rId5" Type="http://schemas.openxmlformats.org/officeDocument/2006/relationships/slideLayout" Target="../slideLayouts/slideLayout103.xml"/><Relationship Id="rId4" Type="http://schemas.openxmlformats.org/officeDocument/2006/relationships/slideLayout" Target="../slideLayouts/slideLayout102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theme" Target="../theme/theme16.xml"/><Relationship Id="rId3" Type="http://schemas.openxmlformats.org/officeDocument/2006/relationships/slideLayout" Target="../slideLayouts/slideLayout108.xml"/><Relationship Id="rId7" Type="http://schemas.openxmlformats.org/officeDocument/2006/relationships/slideLayout" Target="../slideLayouts/slideLayout112.xml"/><Relationship Id="rId2" Type="http://schemas.openxmlformats.org/officeDocument/2006/relationships/slideLayout" Target="../slideLayouts/slideLayout107.xml"/><Relationship Id="rId1" Type="http://schemas.openxmlformats.org/officeDocument/2006/relationships/slideLayout" Target="../slideLayouts/slideLayout106.xml"/><Relationship Id="rId6" Type="http://schemas.openxmlformats.org/officeDocument/2006/relationships/slideLayout" Target="../slideLayouts/slideLayout111.xml"/><Relationship Id="rId5" Type="http://schemas.openxmlformats.org/officeDocument/2006/relationships/slideLayout" Target="../slideLayouts/slideLayout110.xml"/><Relationship Id="rId4" Type="http://schemas.openxmlformats.org/officeDocument/2006/relationships/slideLayout" Target="../slideLayouts/slideLayout109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theme" Target="../theme/theme17.xml"/><Relationship Id="rId3" Type="http://schemas.openxmlformats.org/officeDocument/2006/relationships/slideLayout" Target="../slideLayouts/slideLayout115.xml"/><Relationship Id="rId7" Type="http://schemas.openxmlformats.org/officeDocument/2006/relationships/slideLayout" Target="../slideLayouts/slideLayout119.xml"/><Relationship Id="rId2" Type="http://schemas.openxmlformats.org/officeDocument/2006/relationships/slideLayout" Target="../slideLayouts/slideLayout114.xml"/><Relationship Id="rId1" Type="http://schemas.openxmlformats.org/officeDocument/2006/relationships/slideLayout" Target="../slideLayouts/slideLayout113.xml"/><Relationship Id="rId6" Type="http://schemas.openxmlformats.org/officeDocument/2006/relationships/slideLayout" Target="../slideLayouts/slideLayout118.xml"/><Relationship Id="rId5" Type="http://schemas.openxmlformats.org/officeDocument/2006/relationships/slideLayout" Target="../slideLayouts/slideLayout117.xml"/><Relationship Id="rId4" Type="http://schemas.openxmlformats.org/officeDocument/2006/relationships/slideLayout" Target="../slideLayouts/slideLayout11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45720" tIns="45720" rIns="4572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0499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85" r:id="rId1"/>
    <p:sldLayoutId id="2147484381" r:id="rId2"/>
    <p:sldLayoutId id="2147484291" r:id="rId3"/>
    <p:sldLayoutId id="2147484304" r:id="rId4"/>
    <p:sldLayoutId id="2147484294" r:id="rId5"/>
    <p:sldLayoutId id="2147484355" r:id="rId6"/>
    <p:sldLayoutId id="2147484382" r:id="rId7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ctr" defTabSz="914400" rtl="0" eaLnBrk="1" latinLnBrk="0" hangingPunct="1">
        <a:lnSpc>
          <a:spcPct val="150000"/>
        </a:lnSpc>
        <a:spcBef>
          <a:spcPts val="0"/>
        </a:spcBef>
        <a:buFont typeface="Arial" pitchFamily="34" charset="0"/>
        <a:buNone/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6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  <a:effectLst>
            <a:glow rad="114300">
              <a:schemeClr val="tx2"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45720" tIns="45720" rIns="4572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en-US" dirty="0"/>
              <a:t>Click to edit Master text style</a:t>
            </a:r>
          </a:p>
        </p:txBody>
      </p:sp>
    </p:spTree>
    <p:extLst>
      <p:ext uri="{BB962C8B-B14F-4D97-AF65-F5344CB8AC3E}">
        <p14:creationId xmlns:p14="http://schemas.microsoft.com/office/powerpoint/2010/main" val="16332126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84" r:id="rId1"/>
    <p:sldLayoutId id="2147484385" r:id="rId2"/>
    <p:sldLayoutId id="2147484386" r:id="rId3"/>
    <p:sldLayoutId id="2147484387" r:id="rId4"/>
    <p:sldLayoutId id="2147484388" r:id="rId5"/>
    <p:sldLayoutId id="2147484389" r:id="rId6"/>
    <p:sldLayoutId id="2147484390" r:id="rId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0" indent="0" algn="ctr" defTabSz="914400" rtl="0" eaLnBrk="1" latinLnBrk="0" hangingPunct="1">
        <a:lnSpc>
          <a:spcPct val="150000"/>
        </a:lnSpc>
        <a:spcBef>
          <a:spcPts val="0"/>
        </a:spcBef>
        <a:buFont typeface="Arial" panose="020B0604020202020204" pitchFamily="34" charset="0"/>
        <a:buNone/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6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glow rad="114300">
              <a:schemeClr val="tx2"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45720" tIns="45720" rIns="4572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en-US" dirty="0"/>
              <a:t>Click to edit Master text style</a:t>
            </a:r>
          </a:p>
        </p:txBody>
      </p:sp>
    </p:spTree>
    <p:extLst>
      <p:ext uri="{BB962C8B-B14F-4D97-AF65-F5344CB8AC3E}">
        <p14:creationId xmlns:p14="http://schemas.microsoft.com/office/powerpoint/2010/main" val="42023185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96" r:id="rId1"/>
    <p:sldLayoutId id="2147484298" r:id="rId2"/>
    <p:sldLayoutId id="2147484303" r:id="rId3"/>
    <p:sldLayoutId id="2147484306" r:id="rId4"/>
    <p:sldLayoutId id="2147484297" r:id="rId5"/>
    <p:sldLayoutId id="2147484299" r:id="rId6"/>
    <p:sldLayoutId id="2147484305" r:id="rId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0" indent="0" algn="ctr" defTabSz="914400" rtl="0" eaLnBrk="1" latinLnBrk="0" hangingPunct="1">
        <a:lnSpc>
          <a:spcPct val="150000"/>
        </a:lnSpc>
        <a:spcBef>
          <a:spcPts val="0"/>
        </a:spcBef>
        <a:buFont typeface="Arial" panose="020B0604020202020204" pitchFamily="34" charset="0"/>
        <a:buNone/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6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glow rad="114300">
              <a:schemeClr val="accent1"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45720" tIns="45720" rIns="4572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en-US" dirty="0"/>
              <a:t>Click to edit Master text style</a:t>
            </a:r>
          </a:p>
        </p:txBody>
      </p:sp>
    </p:spTree>
    <p:extLst>
      <p:ext uri="{BB962C8B-B14F-4D97-AF65-F5344CB8AC3E}">
        <p14:creationId xmlns:p14="http://schemas.microsoft.com/office/powerpoint/2010/main" val="20311887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08" r:id="rId1"/>
    <p:sldLayoutId id="2147484309" r:id="rId2"/>
    <p:sldLayoutId id="2147484310" r:id="rId3"/>
    <p:sldLayoutId id="2147484311" r:id="rId4"/>
    <p:sldLayoutId id="2147484312" r:id="rId5"/>
    <p:sldLayoutId id="2147484313" r:id="rId6"/>
    <p:sldLayoutId id="2147484314" r:id="rId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0" indent="0" algn="ctr" defTabSz="914400" rtl="0" eaLnBrk="1" latinLnBrk="0" hangingPunct="1">
        <a:lnSpc>
          <a:spcPct val="150000"/>
        </a:lnSpc>
        <a:spcBef>
          <a:spcPts val="0"/>
        </a:spcBef>
        <a:buFont typeface="Arial" panose="020B0604020202020204" pitchFamily="34" charset="0"/>
        <a:buNone/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6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glow rad="114300">
              <a:schemeClr val="accent2"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45720" tIns="45720" rIns="4572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en-US" dirty="0"/>
              <a:t>Click to edit Master text style</a:t>
            </a:r>
          </a:p>
        </p:txBody>
      </p:sp>
    </p:spTree>
    <p:extLst>
      <p:ext uri="{BB962C8B-B14F-4D97-AF65-F5344CB8AC3E}">
        <p14:creationId xmlns:p14="http://schemas.microsoft.com/office/powerpoint/2010/main" val="32258446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16" r:id="rId1"/>
    <p:sldLayoutId id="2147484317" r:id="rId2"/>
    <p:sldLayoutId id="2147484318" r:id="rId3"/>
    <p:sldLayoutId id="2147484319" r:id="rId4"/>
    <p:sldLayoutId id="2147484320" r:id="rId5"/>
    <p:sldLayoutId id="2147484321" r:id="rId6"/>
    <p:sldLayoutId id="2147484322" r:id="rId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0" indent="0" algn="ctr" defTabSz="914400" rtl="0" eaLnBrk="1" latinLnBrk="0" hangingPunct="1">
        <a:lnSpc>
          <a:spcPct val="150000"/>
        </a:lnSpc>
        <a:spcBef>
          <a:spcPts val="0"/>
        </a:spcBef>
        <a:buFont typeface="Arial" panose="020B0604020202020204" pitchFamily="34" charset="0"/>
        <a:buNone/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6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  <a:solidFill>
            <a:schemeClr val="accent3"/>
          </a:solidFill>
          <a:ln>
            <a:noFill/>
          </a:ln>
          <a:effectLst>
            <a:glow rad="114300">
              <a:schemeClr val="accent3"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45720" tIns="45720" rIns="4572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en-US" dirty="0"/>
              <a:t>Click to edit Master text style</a:t>
            </a:r>
          </a:p>
        </p:txBody>
      </p:sp>
    </p:spTree>
    <p:extLst>
      <p:ext uri="{BB962C8B-B14F-4D97-AF65-F5344CB8AC3E}">
        <p14:creationId xmlns:p14="http://schemas.microsoft.com/office/powerpoint/2010/main" val="6391297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24" r:id="rId1"/>
    <p:sldLayoutId id="2147484325" r:id="rId2"/>
    <p:sldLayoutId id="2147484326" r:id="rId3"/>
    <p:sldLayoutId id="2147484327" r:id="rId4"/>
    <p:sldLayoutId id="2147484328" r:id="rId5"/>
    <p:sldLayoutId id="2147484329" r:id="rId6"/>
    <p:sldLayoutId id="2147484330" r:id="rId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0" indent="0" algn="ctr" defTabSz="914400" rtl="0" eaLnBrk="1" latinLnBrk="0" hangingPunct="1">
        <a:lnSpc>
          <a:spcPct val="150000"/>
        </a:lnSpc>
        <a:spcBef>
          <a:spcPts val="0"/>
        </a:spcBef>
        <a:buFont typeface="Arial" panose="020B0604020202020204" pitchFamily="34" charset="0"/>
        <a:buNone/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6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  <a:solidFill>
            <a:schemeClr val="accent4"/>
          </a:solidFill>
          <a:ln>
            <a:noFill/>
          </a:ln>
          <a:effectLst>
            <a:glow rad="114300">
              <a:schemeClr val="accent4"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45720" tIns="45720" rIns="4572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en-US" dirty="0"/>
              <a:t>Click to edit Master text style</a:t>
            </a:r>
          </a:p>
        </p:txBody>
      </p:sp>
    </p:spTree>
    <p:extLst>
      <p:ext uri="{BB962C8B-B14F-4D97-AF65-F5344CB8AC3E}">
        <p14:creationId xmlns:p14="http://schemas.microsoft.com/office/powerpoint/2010/main" val="40489047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32" r:id="rId1"/>
    <p:sldLayoutId id="2147484333" r:id="rId2"/>
    <p:sldLayoutId id="2147484334" r:id="rId3"/>
    <p:sldLayoutId id="2147484335" r:id="rId4"/>
    <p:sldLayoutId id="2147484336" r:id="rId5"/>
    <p:sldLayoutId id="2147484337" r:id="rId6"/>
    <p:sldLayoutId id="2147484338" r:id="rId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0" indent="0" algn="ctr" defTabSz="914400" rtl="0" eaLnBrk="1" latinLnBrk="0" hangingPunct="1">
        <a:lnSpc>
          <a:spcPct val="150000"/>
        </a:lnSpc>
        <a:spcBef>
          <a:spcPts val="0"/>
        </a:spcBef>
        <a:buFont typeface="Arial" panose="020B0604020202020204" pitchFamily="34" charset="0"/>
        <a:buNone/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6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  <a:solidFill>
            <a:schemeClr val="accent5"/>
          </a:solidFill>
          <a:ln>
            <a:noFill/>
          </a:ln>
          <a:effectLst>
            <a:glow rad="114300">
              <a:schemeClr val="accent5"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45720" tIns="45720" rIns="4572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en-US" dirty="0"/>
              <a:t>Click to edit Master text style</a:t>
            </a:r>
          </a:p>
        </p:txBody>
      </p:sp>
    </p:spTree>
    <p:extLst>
      <p:ext uri="{BB962C8B-B14F-4D97-AF65-F5344CB8AC3E}">
        <p14:creationId xmlns:p14="http://schemas.microsoft.com/office/powerpoint/2010/main" val="7250543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40" r:id="rId1"/>
    <p:sldLayoutId id="2147484341" r:id="rId2"/>
    <p:sldLayoutId id="2147484342" r:id="rId3"/>
    <p:sldLayoutId id="2147484343" r:id="rId4"/>
    <p:sldLayoutId id="2147484344" r:id="rId5"/>
    <p:sldLayoutId id="2147484345" r:id="rId6"/>
    <p:sldLayoutId id="2147484346" r:id="rId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0" indent="0" algn="ctr" defTabSz="914400" rtl="0" eaLnBrk="1" latinLnBrk="0" hangingPunct="1">
        <a:lnSpc>
          <a:spcPct val="150000"/>
        </a:lnSpc>
        <a:spcBef>
          <a:spcPts val="0"/>
        </a:spcBef>
        <a:buFont typeface="Arial" panose="020B0604020202020204" pitchFamily="34" charset="0"/>
        <a:buNone/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6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  <a:solidFill>
            <a:schemeClr val="accent6"/>
          </a:solidFill>
          <a:ln>
            <a:noFill/>
          </a:ln>
          <a:effectLst>
            <a:glow rad="114300">
              <a:schemeClr val="accent6"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45720" tIns="45720" rIns="4572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en-US" dirty="0"/>
              <a:t>Click to edit Master text style</a:t>
            </a:r>
          </a:p>
        </p:txBody>
      </p:sp>
    </p:spTree>
    <p:extLst>
      <p:ext uri="{BB962C8B-B14F-4D97-AF65-F5344CB8AC3E}">
        <p14:creationId xmlns:p14="http://schemas.microsoft.com/office/powerpoint/2010/main" val="5964365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48" r:id="rId1"/>
    <p:sldLayoutId id="2147484349" r:id="rId2"/>
    <p:sldLayoutId id="2147484350" r:id="rId3"/>
    <p:sldLayoutId id="2147484351" r:id="rId4"/>
    <p:sldLayoutId id="2147484352" r:id="rId5"/>
    <p:sldLayoutId id="2147484353" r:id="rId6"/>
    <p:sldLayoutId id="2147484354" r:id="rId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0" indent="0" algn="ctr" defTabSz="914400" rtl="0" eaLnBrk="1" latinLnBrk="0" hangingPunct="1">
        <a:lnSpc>
          <a:spcPct val="150000"/>
        </a:lnSpc>
        <a:spcBef>
          <a:spcPts val="0"/>
        </a:spcBef>
        <a:buFont typeface="Arial" panose="020B0604020202020204" pitchFamily="34" charset="0"/>
        <a:buNone/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6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  <a:effectLst>
            <a:glow rad="114300">
              <a:schemeClr val="tx2"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45720" tIns="45720" rIns="4572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en-US" dirty="0"/>
              <a:t>Click to edit Master text style</a:t>
            </a:r>
          </a:p>
        </p:txBody>
      </p:sp>
    </p:spTree>
    <p:extLst>
      <p:ext uri="{BB962C8B-B14F-4D97-AF65-F5344CB8AC3E}">
        <p14:creationId xmlns:p14="http://schemas.microsoft.com/office/powerpoint/2010/main" val="14245374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92" r:id="rId1"/>
    <p:sldLayoutId id="2147484393" r:id="rId2"/>
    <p:sldLayoutId id="2147484394" r:id="rId3"/>
    <p:sldLayoutId id="2147484395" r:id="rId4"/>
    <p:sldLayoutId id="2147484396" r:id="rId5"/>
    <p:sldLayoutId id="2147484397" r:id="rId6"/>
    <p:sldLayoutId id="2147484398" r:id="rId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0" indent="0" algn="ctr" defTabSz="914400" rtl="0" eaLnBrk="1" latinLnBrk="0" hangingPunct="1">
        <a:lnSpc>
          <a:spcPct val="150000"/>
        </a:lnSpc>
        <a:spcBef>
          <a:spcPts val="0"/>
        </a:spcBef>
        <a:buFont typeface="Arial" panose="020B0604020202020204" pitchFamily="34" charset="0"/>
        <a:buNone/>
        <a:defRPr sz="36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6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glow rad="114300">
              <a:schemeClr val="tx2"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45720" tIns="45720" rIns="4572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en-US" dirty="0"/>
              <a:t>Click to edit Master text style</a:t>
            </a:r>
          </a:p>
        </p:txBody>
      </p:sp>
    </p:spTree>
    <p:extLst>
      <p:ext uri="{BB962C8B-B14F-4D97-AF65-F5344CB8AC3E}">
        <p14:creationId xmlns:p14="http://schemas.microsoft.com/office/powerpoint/2010/main" val="11937136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00" r:id="rId1"/>
    <p:sldLayoutId id="2147484401" r:id="rId2"/>
    <p:sldLayoutId id="2147484402" r:id="rId3"/>
    <p:sldLayoutId id="2147484403" r:id="rId4"/>
    <p:sldLayoutId id="2147484404" r:id="rId5"/>
    <p:sldLayoutId id="2147484405" r:id="rId6"/>
    <p:sldLayoutId id="2147484406" r:id="rId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0" indent="0" algn="ctr" defTabSz="914400" rtl="0" eaLnBrk="1" latinLnBrk="0" hangingPunct="1">
        <a:lnSpc>
          <a:spcPct val="150000"/>
        </a:lnSpc>
        <a:spcBef>
          <a:spcPts val="0"/>
        </a:spcBef>
        <a:buFont typeface="Arial" panose="020B0604020202020204" pitchFamily="34" charset="0"/>
        <a:buNone/>
        <a:defRPr sz="36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6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glow rad="114300">
              <a:schemeClr val="accent1"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45720" tIns="45720" rIns="4572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en-US" dirty="0"/>
              <a:t>Click to edit Master text style</a:t>
            </a:r>
          </a:p>
        </p:txBody>
      </p:sp>
    </p:spTree>
    <p:extLst>
      <p:ext uri="{BB962C8B-B14F-4D97-AF65-F5344CB8AC3E}">
        <p14:creationId xmlns:p14="http://schemas.microsoft.com/office/powerpoint/2010/main" val="30219675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08" r:id="rId1"/>
    <p:sldLayoutId id="2147484409" r:id="rId2"/>
    <p:sldLayoutId id="2147484410" r:id="rId3"/>
    <p:sldLayoutId id="2147484411" r:id="rId4"/>
    <p:sldLayoutId id="2147484412" r:id="rId5"/>
    <p:sldLayoutId id="2147484413" r:id="rId6"/>
    <p:sldLayoutId id="2147484414" r:id="rId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0" indent="0" algn="ctr" defTabSz="914400" rtl="0" eaLnBrk="1" latinLnBrk="0" hangingPunct="1">
        <a:lnSpc>
          <a:spcPct val="150000"/>
        </a:lnSpc>
        <a:spcBef>
          <a:spcPts val="0"/>
        </a:spcBef>
        <a:buFont typeface="Arial" panose="020B0604020202020204" pitchFamily="34" charset="0"/>
        <a:buNone/>
        <a:defRPr sz="36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6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glow rad="114300">
              <a:schemeClr val="accent2"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45720" tIns="45720" rIns="4572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en-US" dirty="0"/>
              <a:t>Click to edit Master text style</a:t>
            </a:r>
          </a:p>
        </p:txBody>
      </p:sp>
    </p:spTree>
    <p:extLst>
      <p:ext uri="{BB962C8B-B14F-4D97-AF65-F5344CB8AC3E}">
        <p14:creationId xmlns:p14="http://schemas.microsoft.com/office/powerpoint/2010/main" val="34448482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16" r:id="rId1"/>
    <p:sldLayoutId id="2147484417" r:id="rId2"/>
    <p:sldLayoutId id="2147484418" r:id="rId3"/>
    <p:sldLayoutId id="2147484419" r:id="rId4"/>
    <p:sldLayoutId id="2147484420" r:id="rId5"/>
    <p:sldLayoutId id="2147484421" r:id="rId6"/>
    <p:sldLayoutId id="2147484422" r:id="rId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0" indent="0" algn="ctr" defTabSz="914400" rtl="0" eaLnBrk="1" latinLnBrk="0" hangingPunct="1">
        <a:lnSpc>
          <a:spcPct val="150000"/>
        </a:lnSpc>
        <a:spcBef>
          <a:spcPts val="0"/>
        </a:spcBef>
        <a:buFont typeface="Arial" panose="020B0604020202020204" pitchFamily="34" charset="0"/>
        <a:buNone/>
        <a:defRPr sz="36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6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  <a:solidFill>
            <a:schemeClr val="accent3"/>
          </a:solidFill>
          <a:ln>
            <a:noFill/>
          </a:ln>
          <a:effectLst>
            <a:glow rad="114300">
              <a:schemeClr val="accent3"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45720" tIns="45720" rIns="4572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en-US" dirty="0"/>
              <a:t>Click to edit Master text style</a:t>
            </a:r>
          </a:p>
        </p:txBody>
      </p:sp>
    </p:spTree>
    <p:extLst>
      <p:ext uri="{BB962C8B-B14F-4D97-AF65-F5344CB8AC3E}">
        <p14:creationId xmlns:p14="http://schemas.microsoft.com/office/powerpoint/2010/main" val="17470363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24" r:id="rId1"/>
    <p:sldLayoutId id="2147484425" r:id="rId2"/>
    <p:sldLayoutId id="2147484426" r:id="rId3"/>
    <p:sldLayoutId id="2147484427" r:id="rId4"/>
    <p:sldLayoutId id="2147484428" r:id="rId5"/>
    <p:sldLayoutId id="2147484429" r:id="rId6"/>
    <p:sldLayoutId id="2147484430" r:id="rId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0" indent="0" algn="ctr" defTabSz="914400" rtl="0" eaLnBrk="1" latinLnBrk="0" hangingPunct="1">
        <a:lnSpc>
          <a:spcPct val="150000"/>
        </a:lnSpc>
        <a:spcBef>
          <a:spcPts val="0"/>
        </a:spcBef>
        <a:buFont typeface="Arial" panose="020B0604020202020204" pitchFamily="34" charset="0"/>
        <a:buNone/>
        <a:defRPr sz="36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6"/>
          <p:cNvSpPr>
            <a:spLocks noGrp="1"/>
          </p:cNvSpPr>
          <p:nvPr>
            <p:ph type="title"/>
          </p:nvPr>
        </p:nvSpPr>
        <p:spPr>
          <a:xfrm>
            <a:off x="628650" y="381000"/>
            <a:ext cx="7886700" cy="1325563"/>
          </a:xfrm>
          <a:prstGeom prst="rect">
            <a:avLst/>
          </a:prstGeom>
          <a:solidFill>
            <a:schemeClr val="accent4"/>
          </a:solidFill>
          <a:ln>
            <a:noFill/>
          </a:ln>
          <a:effectLst>
            <a:glow rad="114300">
              <a:schemeClr val="accent4"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45720" tIns="45720" rIns="4572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>
          <a:xfrm>
            <a:off x="628650" y="1842664"/>
            <a:ext cx="7886700" cy="4351338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en-US" dirty="0"/>
              <a:t>Click to edit Master text style</a:t>
            </a:r>
          </a:p>
        </p:txBody>
      </p:sp>
    </p:spTree>
    <p:extLst>
      <p:ext uri="{BB962C8B-B14F-4D97-AF65-F5344CB8AC3E}">
        <p14:creationId xmlns:p14="http://schemas.microsoft.com/office/powerpoint/2010/main" val="39095567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32" r:id="rId1"/>
    <p:sldLayoutId id="2147484433" r:id="rId2"/>
    <p:sldLayoutId id="2147484434" r:id="rId3"/>
    <p:sldLayoutId id="2147484435" r:id="rId4"/>
    <p:sldLayoutId id="2147484436" r:id="rId5"/>
    <p:sldLayoutId id="2147484437" r:id="rId6"/>
    <p:sldLayoutId id="2147484438" r:id="rId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0" indent="0" algn="ctr" defTabSz="914400" rtl="0" eaLnBrk="1" latinLnBrk="0" hangingPunct="1">
        <a:lnSpc>
          <a:spcPct val="150000"/>
        </a:lnSpc>
        <a:spcBef>
          <a:spcPts val="0"/>
        </a:spcBef>
        <a:buFont typeface="Arial" panose="020B0604020202020204" pitchFamily="34" charset="0"/>
        <a:buNone/>
        <a:defRPr sz="36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6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  <a:solidFill>
            <a:schemeClr val="accent5"/>
          </a:solidFill>
          <a:ln>
            <a:noFill/>
          </a:ln>
          <a:effectLst>
            <a:glow rad="114300">
              <a:schemeClr val="accent5"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45720" tIns="45720" rIns="4572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>
          <a:xfrm>
            <a:off x="628650" y="1842664"/>
            <a:ext cx="7886700" cy="4351338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en-US" dirty="0"/>
              <a:t>Click to edit Master text style</a:t>
            </a:r>
          </a:p>
        </p:txBody>
      </p:sp>
    </p:spTree>
    <p:extLst>
      <p:ext uri="{BB962C8B-B14F-4D97-AF65-F5344CB8AC3E}">
        <p14:creationId xmlns:p14="http://schemas.microsoft.com/office/powerpoint/2010/main" val="40901968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40" r:id="rId1"/>
    <p:sldLayoutId id="2147484441" r:id="rId2"/>
    <p:sldLayoutId id="2147484442" r:id="rId3"/>
    <p:sldLayoutId id="2147484443" r:id="rId4"/>
    <p:sldLayoutId id="2147484444" r:id="rId5"/>
    <p:sldLayoutId id="2147484445" r:id="rId6"/>
    <p:sldLayoutId id="2147484446" r:id="rId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0" indent="0" algn="ctr" defTabSz="914400" rtl="0" eaLnBrk="1" latinLnBrk="0" hangingPunct="1">
        <a:lnSpc>
          <a:spcPct val="150000"/>
        </a:lnSpc>
        <a:spcBef>
          <a:spcPts val="0"/>
        </a:spcBef>
        <a:buFont typeface="Arial" panose="020B0604020202020204" pitchFamily="34" charset="0"/>
        <a:buNone/>
        <a:defRPr sz="36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6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  <a:solidFill>
            <a:schemeClr val="accent6"/>
          </a:solidFill>
          <a:ln>
            <a:noFill/>
          </a:ln>
          <a:effectLst>
            <a:glow rad="114300">
              <a:schemeClr val="accent6"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45720" tIns="45720" rIns="4572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en-US" dirty="0"/>
              <a:t>Click to edit Master text style</a:t>
            </a:r>
          </a:p>
        </p:txBody>
      </p:sp>
    </p:spTree>
    <p:extLst>
      <p:ext uri="{BB962C8B-B14F-4D97-AF65-F5344CB8AC3E}">
        <p14:creationId xmlns:p14="http://schemas.microsoft.com/office/powerpoint/2010/main" val="42932208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48" r:id="rId1"/>
    <p:sldLayoutId id="2147484449" r:id="rId2"/>
    <p:sldLayoutId id="2147484450" r:id="rId3"/>
    <p:sldLayoutId id="2147484451" r:id="rId4"/>
    <p:sldLayoutId id="2147484452" r:id="rId5"/>
    <p:sldLayoutId id="2147484453" r:id="rId6"/>
    <p:sldLayoutId id="2147484454" r:id="rId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0" indent="0" algn="ctr" defTabSz="914400" rtl="0" eaLnBrk="1" latinLnBrk="0" hangingPunct="1">
        <a:lnSpc>
          <a:spcPct val="150000"/>
        </a:lnSpc>
        <a:spcBef>
          <a:spcPts val="0"/>
        </a:spcBef>
        <a:buFont typeface="Arial" panose="020B0604020202020204" pitchFamily="34" charset="0"/>
        <a:buNone/>
        <a:defRPr sz="36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5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5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5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5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3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3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59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4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1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8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5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9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6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3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6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주일예배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69363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>
            <a:noAutofit/>
          </a:bodyPr>
          <a:lstStyle/>
          <a:p>
            <a:r>
              <a:rPr lang="ko-KR" altLang="en-US" sz="8800" dirty="0"/>
              <a:t>통성기도</a:t>
            </a:r>
            <a:br>
              <a:rPr lang="en-US" altLang="ko-KR" dirty="0"/>
            </a:br>
            <a:r>
              <a:rPr lang="en-US" altLang="ko-KR" sz="4000" dirty="0"/>
              <a:t>Spoken Prayer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89322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교독문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2" descr="B:\All\ppt\기타\꿈교회\파워포인트Background\qq2.jpg"/>
          <p:cNvPicPr>
            <a:picLocks noGrp="1" noChangeAspect="1" noChangeArrowheads="1"/>
          </p:cNvPicPr>
          <p:nvPr>
            <p:ph type="pic" sz="quarter" idx="10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000" t="-299" b="299"/>
          <a:stretch/>
        </p:blipFill>
        <p:spPr bwMode="auto">
          <a:xfrm>
            <a:off x="4800600" y="685800"/>
            <a:ext cx="4114800" cy="571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558615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>
                <a:solidFill>
                  <a:schemeClr val="bg2"/>
                </a:solidFill>
              </a:rPr>
              <a:t>조용한 기도</a:t>
            </a:r>
            <a:endParaRPr lang="en-US" dirty="0">
              <a:solidFill>
                <a:schemeClr val="bg2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2" descr="B:\All\ppt\꿈교회\예배배경\ADV-0223.JPG"/>
          <p:cNvPicPr>
            <a:picLocks noGrp="1" noChangeAspect="1" noChangeArrowheads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0" r="1760"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032302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>
                <a:solidFill>
                  <a:schemeClr val="bg2"/>
                </a:solidFill>
              </a:rPr>
              <a:t>감사기도</a:t>
            </a:r>
            <a:endParaRPr lang="en-US" dirty="0">
              <a:solidFill>
                <a:schemeClr val="bg2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2" descr="B:\All\ppt\기타\꿈교회\예배배경\그림6.JPG"/>
          <p:cNvPicPr>
            <a:picLocks noGrp="1" noChangeAspect="1" noChangeArrowheads="1"/>
          </p:cNvPicPr>
          <p:nvPr>
            <p:ph type="pic" sz="quarter" idx="10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6000"/>
          <a:stretch/>
        </p:blipFill>
        <p:spPr bwMode="auto">
          <a:xfrm>
            <a:off x="4800600" y="685800"/>
            <a:ext cx="4114800" cy="5715000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706374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l"/>
            <a:endParaRPr lang="en-US" sz="4000" b="1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ko-KR" altLang="en-US" dirty="0"/>
              <a:t>감사기도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72618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>
                <a:solidFill>
                  <a:schemeClr val="bg2"/>
                </a:solidFill>
              </a:rPr>
              <a:t>안수기도</a:t>
            </a:r>
            <a:endParaRPr lang="en-US" dirty="0">
              <a:solidFill>
                <a:schemeClr val="bg2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2" descr="B:\All\ppt\꿈교회\파워포인트Background\nmm14.jpg"/>
          <p:cNvPicPr>
            <a:picLocks noGrp="1" noChangeAspect="1" noChangeArrowheads="1"/>
          </p:cNvPicPr>
          <p:nvPr>
            <p:ph type="pic" sz="quarter" idx="10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000"/>
          <a:stretch/>
        </p:blipFill>
        <p:spPr bwMode="auto">
          <a:xfrm>
            <a:off x="4800600" y="685800"/>
            <a:ext cx="4114800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45861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송영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/>
              <a:t>장</a:t>
            </a:r>
            <a:r>
              <a:rPr lang="en-US" altLang="ko-KR" dirty="0"/>
              <a:t> (</a:t>
            </a:r>
            <a:r>
              <a:rPr lang="ko-KR" altLang="en-US" dirty="0"/>
              <a:t>통</a:t>
            </a:r>
            <a:r>
              <a:rPr lang="en-US" altLang="ko-KR" dirty="0"/>
              <a:t>)</a:t>
            </a:r>
            <a:endParaRPr lang="en-US" dirty="0"/>
          </a:p>
        </p:txBody>
      </p:sp>
      <p:pic>
        <p:nvPicPr>
          <p:cNvPr id="5" name="Picture 3" descr="B:\All\ppt\꿈교회\crossmap\wallp136-1.jpg"/>
          <p:cNvPicPr>
            <a:picLocks noGrp="1" noChangeAspect="1" noChangeArrowheads="1"/>
          </p:cNvPicPr>
          <p:nvPr>
            <p:ph type="pic" sz="quarter" idx="10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28" r="6828"/>
          <a:stretch/>
        </p:blipFill>
        <p:spPr bwMode="auto"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92970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>
                <a:solidFill>
                  <a:schemeClr val="bg2"/>
                </a:solidFill>
              </a:rPr>
              <a:t>주기도문</a:t>
            </a:r>
            <a:endParaRPr lang="en-US" dirty="0">
              <a:solidFill>
                <a:schemeClr val="bg2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2" descr="B:\All\ppt\꿈교회\파워포인트Background\g3.jpg"/>
          <p:cNvPicPr>
            <a:picLocks noGrp="1" noChangeAspect="1" noChangeArrowheads="1"/>
          </p:cNvPicPr>
          <p:nvPr>
            <p:ph type="pic" sz="quarter" idx="10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6000"/>
          <a:stretch/>
        </p:blipFill>
        <p:spPr bwMode="auto">
          <a:xfrm>
            <a:off x="4800600" y="685800"/>
            <a:ext cx="4114800" cy="5715000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370155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l"/>
            <a:r>
              <a:rPr lang="ko-KR" altLang="en-US" sz="4000" b="1" dirty="0">
                <a:latin typeface="맑은 고딕" panose="020B0503020000020004" pitchFamily="34" charset="-127"/>
              </a:rPr>
              <a:t>하늘에 계신 우리 아버지여 </a:t>
            </a:r>
            <a:br>
              <a:rPr lang="en-US" altLang="ko-KR" sz="4000" b="1" dirty="0">
                <a:latin typeface="맑은 고딕" panose="020B0503020000020004" pitchFamily="34" charset="-127"/>
              </a:rPr>
            </a:br>
            <a:r>
              <a:rPr lang="ko-KR" altLang="en-US" sz="4000" b="1" dirty="0">
                <a:latin typeface="맑은 고딕" panose="020B0503020000020004" pitchFamily="34" charset="-127"/>
              </a:rPr>
              <a:t>이름이 거룩히 여김을 받으시오며 </a:t>
            </a:r>
            <a:br>
              <a:rPr lang="en-US" altLang="ko-KR" sz="4000" b="1" dirty="0">
                <a:latin typeface="맑은 고딕" panose="020B0503020000020004" pitchFamily="34" charset="-127"/>
              </a:rPr>
            </a:br>
            <a:r>
              <a:rPr lang="ko-KR" altLang="en-US" sz="4000" b="1" dirty="0">
                <a:latin typeface="맑은 고딕" panose="020B0503020000020004" pitchFamily="34" charset="-127"/>
              </a:rPr>
              <a:t>나라가 임하시오며 </a:t>
            </a:r>
            <a:br>
              <a:rPr lang="en-US" altLang="ko-KR" sz="4000" b="1" dirty="0">
                <a:latin typeface="맑은 고딕" panose="020B0503020000020004" pitchFamily="34" charset="-127"/>
              </a:rPr>
            </a:br>
            <a:r>
              <a:rPr lang="ko-KR" altLang="en-US" sz="4000" b="1" dirty="0">
                <a:latin typeface="맑은 고딕" panose="020B0503020000020004" pitchFamily="34" charset="-127"/>
              </a:rPr>
              <a:t>뜻이 하늘에서 이루어진 것 같이 </a:t>
            </a:r>
            <a:br>
              <a:rPr lang="en-US" altLang="ko-KR" sz="4000" b="1" dirty="0">
                <a:latin typeface="맑은 고딕" panose="020B0503020000020004" pitchFamily="34" charset="-127"/>
              </a:rPr>
            </a:br>
            <a:r>
              <a:rPr lang="ko-KR" altLang="en-US" sz="4000" b="1" dirty="0">
                <a:latin typeface="맑은 고딕" panose="020B0503020000020004" pitchFamily="34" charset="-127"/>
              </a:rPr>
              <a:t>땅에서도 이루어지이다</a:t>
            </a:r>
            <a:r>
              <a:rPr lang="en-US" altLang="ko-KR" sz="4000" b="1" dirty="0">
                <a:latin typeface="맑은 고딕" panose="020B0503020000020004" pitchFamily="34" charset="-127"/>
              </a:rPr>
              <a:t>. </a:t>
            </a:r>
            <a:endParaRPr lang="en-US" sz="4000" b="1" dirty="0">
              <a:latin typeface="맑은 고딕" panose="020B0503020000020004" pitchFamily="34" charset="-127"/>
              <a:ea typeface="맑은 고딕" panose="020B0503020000020004" pitchFamily="34" charset="-127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ko-KR" altLang="en-US" dirty="0"/>
              <a:t>주기도문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27677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l"/>
            <a:r>
              <a:rPr lang="ko-KR" altLang="en-US" sz="4000" b="1" dirty="0">
                <a:latin typeface="맑은 고딕" panose="020B0503020000020004" pitchFamily="34" charset="-127"/>
              </a:rPr>
              <a:t>오늘 우리에게 일용할 양식을 주시옵고 </a:t>
            </a:r>
            <a:br>
              <a:rPr lang="en-US" altLang="ko-KR" sz="4000" b="1" dirty="0">
                <a:latin typeface="맑은 고딕" panose="020B0503020000020004" pitchFamily="34" charset="-127"/>
              </a:rPr>
            </a:br>
            <a:r>
              <a:rPr lang="ko-KR" altLang="en-US" sz="4000" b="1" dirty="0">
                <a:latin typeface="맑은 고딕" panose="020B0503020000020004" pitchFamily="34" charset="-127"/>
              </a:rPr>
              <a:t>우리가 우리에게 죄 지은 자를 </a:t>
            </a:r>
            <a:br>
              <a:rPr lang="en-US" altLang="ko-KR" sz="4000" b="1" dirty="0">
                <a:latin typeface="맑은 고딕" panose="020B0503020000020004" pitchFamily="34" charset="-127"/>
              </a:rPr>
            </a:br>
            <a:r>
              <a:rPr lang="ko-KR" altLang="en-US" sz="4000" b="1" dirty="0">
                <a:latin typeface="맑은 고딕" panose="020B0503020000020004" pitchFamily="34" charset="-127"/>
              </a:rPr>
              <a:t>사하여 준 것 같이 </a:t>
            </a:r>
            <a:br>
              <a:rPr lang="en-US" altLang="ko-KR" sz="4000" b="1" dirty="0">
                <a:latin typeface="맑은 고딕" panose="020B0503020000020004" pitchFamily="34" charset="-127"/>
              </a:rPr>
            </a:br>
            <a:r>
              <a:rPr lang="ko-KR" altLang="en-US" sz="4000" b="1" dirty="0">
                <a:latin typeface="맑은 고딕" panose="020B0503020000020004" pitchFamily="34" charset="-127"/>
              </a:rPr>
              <a:t>우리 죄를 사하여 주시옵고 </a:t>
            </a:r>
            <a:br>
              <a:rPr lang="en-US" altLang="ko-KR" sz="4000" b="1" dirty="0">
                <a:latin typeface="맑은 고딕" panose="020B0503020000020004" pitchFamily="34" charset="-127"/>
              </a:rPr>
            </a:br>
            <a:r>
              <a:rPr lang="ko-KR" altLang="en-US" sz="4000" b="1" dirty="0">
                <a:latin typeface="맑은 고딕" panose="020B0503020000020004" pitchFamily="34" charset="-127"/>
              </a:rPr>
              <a:t>우리를 시험에 들게 하지 마시옵고 </a:t>
            </a:r>
            <a:br>
              <a:rPr lang="en-US" altLang="ko-KR" sz="4000" b="1" dirty="0">
                <a:latin typeface="맑은 고딕" panose="020B0503020000020004" pitchFamily="34" charset="-127"/>
              </a:rPr>
            </a:br>
            <a:r>
              <a:rPr lang="ko-KR" altLang="en-US" sz="4000" b="1" dirty="0">
                <a:latin typeface="맑은 고딕" panose="020B0503020000020004" pitchFamily="34" charset="-127"/>
              </a:rPr>
              <a:t>다만 악에서 구하시옵소서</a:t>
            </a:r>
            <a:r>
              <a:rPr lang="en-US" altLang="ko-KR" sz="4000" b="1" dirty="0">
                <a:latin typeface="맑은 고딕" panose="020B0503020000020004" pitchFamily="34" charset="-127"/>
              </a:rPr>
              <a:t>.</a:t>
            </a:r>
            <a:endParaRPr lang="en-US" altLang="ko-KR" sz="4000" b="1" dirty="0">
              <a:solidFill>
                <a:srgbClr val="FF0000"/>
              </a:solidFill>
              <a:latin typeface="맑은 고딕" panose="020B0503020000020004" pitchFamily="34" charset="-127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ko-KR" altLang="en-US" dirty="0"/>
              <a:t>주기도문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40006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l"/>
            <a:r>
              <a:rPr lang="ko-KR" altLang="en-US" sz="4000" b="1" dirty="0">
                <a:latin typeface="맑은 고딕" panose="020B0503020000020004" pitchFamily="34" charset="-127"/>
              </a:rPr>
              <a:t>나라와 권세와 영광이 </a:t>
            </a:r>
            <a:br>
              <a:rPr lang="en-US" altLang="ko-KR" sz="4000" b="1" dirty="0">
                <a:latin typeface="맑은 고딕" panose="020B0503020000020004" pitchFamily="34" charset="-127"/>
              </a:rPr>
            </a:br>
            <a:r>
              <a:rPr lang="ko-KR" altLang="en-US" sz="4000" b="1" dirty="0">
                <a:latin typeface="맑은 고딕" panose="020B0503020000020004" pitchFamily="34" charset="-127"/>
              </a:rPr>
              <a:t>아버지께 영원히 있사옵나이다</a:t>
            </a:r>
            <a:r>
              <a:rPr lang="en-US" altLang="ko-KR" sz="4000" b="1" dirty="0">
                <a:latin typeface="맑은 고딕" panose="020B0503020000020004" pitchFamily="34" charset="-127"/>
              </a:rPr>
              <a:t>.</a:t>
            </a:r>
          </a:p>
          <a:p>
            <a:pPr algn="r"/>
            <a:r>
              <a:rPr lang="en-US" altLang="ko-KR" sz="4000" b="1" dirty="0">
                <a:solidFill>
                  <a:srgbClr val="FF0000"/>
                </a:solidFill>
                <a:latin typeface="맑은 고딕" panose="020B0503020000020004" pitchFamily="34" charset="-127"/>
              </a:rPr>
              <a:t>&lt;</a:t>
            </a:r>
            <a:r>
              <a:rPr lang="ko-KR" altLang="en-US" sz="4000" b="1" dirty="0">
                <a:solidFill>
                  <a:srgbClr val="FF0000"/>
                </a:solidFill>
                <a:latin typeface="맑은 고딕" panose="020B0503020000020004" pitchFamily="34" charset="-127"/>
              </a:rPr>
              <a:t>아 멘</a:t>
            </a:r>
            <a:r>
              <a:rPr lang="en-US" altLang="ko-KR" sz="4000" b="1" dirty="0">
                <a:solidFill>
                  <a:srgbClr val="FF0000"/>
                </a:solidFill>
                <a:latin typeface="맑은 고딕" panose="020B0503020000020004" pitchFamily="34" charset="-127"/>
              </a:rPr>
              <a:t>&gt;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ko-KR" altLang="en-US" dirty="0"/>
              <a:t>주기도문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4855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l"/>
            <a:r>
              <a:rPr lang="ko-KR" altLang="en-US" sz="4000" b="1" dirty="0">
                <a:latin typeface="맑은 고딕" panose="020B0503020000020004" pitchFamily="34" charset="-127"/>
              </a:rPr>
              <a:t>하늘에 계신 우리 아버지</a:t>
            </a:r>
            <a:r>
              <a:rPr lang="en-US" altLang="ko-KR" sz="4000" b="1" dirty="0">
                <a:latin typeface="맑은 고딕" panose="020B0503020000020004" pitchFamily="34" charset="-127"/>
              </a:rPr>
              <a:t>, </a:t>
            </a:r>
            <a:br>
              <a:rPr lang="en-US" altLang="ko-KR" sz="4000" b="1" dirty="0">
                <a:latin typeface="맑은 고딕" panose="020B0503020000020004" pitchFamily="34" charset="-127"/>
              </a:rPr>
            </a:br>
            <a:r>
              <a:rPr lang="ko-KR" altLang="en-US" sz="4000" b="1" dirty="0">
                <a:latin typeface="맑은 고딕" panose="020B0503020000020004" pitchFamily="34" charset="-127"/>
              </a:rPr>
              <a:t>아버지의 이름을 거룩하게 하시며 </a:t>
            </a:r>
            <a:br>
              <a:rPr lang="en-US" altLang="ko-KR" sz="4000" b="1" dirty="0">
                <a:latin typeface="맑은 고딕" panose="020B0503020000020004" pitchFamily="34" charset="-127"/>
              </a:rPr>
            </a:br>
            <a:r>
              <a:rPr lang="ko-KR" altLang="en-US" sz="4000" b="1" dirty="0">
                <a:latin typeface="맑은 고딕" panose="020B0503020000020004" pitchFamily="34" charset="-127"/>
              </a:rPr>
              <a:t>아버지의 나라가 오게 하시며</a:t>
            </a:r>
            <a:r>
              <a:rPr lang="en-US" altLang="ko-KR" sz="4000" b="1" dirty="0">
                <a:latin typeface="맑은 고딕" panose="020B0503020000020004" pitchFamily="34" charset="-127"/>
              </a:rPr>
              <a:t>, </a:t>
            </a:r>
            <a:br>
              <a:rPr lang="en-US" altLang="ko-KR" sz="4000" b="1" dirty="0">
                <a:latin typeface="맑은 고딕" panose="020B0503020000020004" pitchFamily="34" charset="-127"/>
              </a:rPr>
            </a:br>
            <a:r>
              <a:rPr lang="ko-KR" altLang="en-US" sz="4000" b="1" dirty="0">
                <a:latin typeface="맑은 고딕" panose="020B0503020000020004" pitchFamily="34" charset="-127"/>
              </a:rPr>
              <a:t>아버지의 뜻이 하늘에서와 같이 </a:t>
            </a:r>
            <a:br>
              <a:rPr lang="en-US" altLang="ko-KR" sz="4000" b="1" dirty="0">
                <a:latin typeface="맑은 고딕" panose="020B0503020000020004" pitchFamily="34" charset="-127"/>
              </a:rPr>
            </a:br>
            <a:r>
              <a:rPr lang="ko-KR" altLang="en-US" sz="4000" b="1" dirty="0">
                <a:latin typeface="맑은 고딕" panose="020B0503020000020004" pitchFamily="34" charset="-127"/>
              </a:rPr>
              <a:t>땅에서도 이루어지게 하소서</a:t>
            </a:r>
            <a:r>
              <a:rPr lang="en-US" altLang="ko-KR" sz="4000" b="1" dirty="0">
                <a:latin typeface="맑은 고딕" panose="020B0503020000020004" pitchFamily="34" charset="-127"/>
              </a:rPr>
              <a:t>.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ko-KR" altLang="en-US" dirty="0"/>
              <a:t>개정 주기도문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75150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l"/>
            <a:r>
              <a:rPr lang="ko-KR" altLang="en-US" sz="4000" b="1" dirty="0">
                <a:latin typeface="맑은 고딕" panose="020B0503020000020004" pitchFamily="34" charset="-127"/>
              </a:rPr>
              <a:t>오늘 우리에게 일용할 양식을 주시고</a:t>
            </a:r>
            <a:r>
              <a:rPr lang="en-US" altLang="ko-KR" sz="4000" b="1" dirty="0">
                <a:latin typeface="맑은 고딕" panose="020B0503020000020004" pitchFamily="34" charset="-127"/>
              </a:rPr>
              <a:t>, </a:t>
            </a:r>
            <a:br>
              <a:rPr lang="en-US" altLang="ko-KR" sz="4000" b="1" dirty="0">
                <a:latin typeface="맑은 고딕" panose="020B0503020000020004" pitchFamily="34" charset="-127"/>
              </a:rPr>
            </a:br>
            <a:r>
              <a:rPr lang="ko-KR" altLang="en-US" sz="4000" b="1" dirty="0">
                <a:latin typeface="맑은 고딕" panose="020B0503020000020004" pitchFamily="34" charset="-127"/>
              </a:rPr>
              <a:t>우리가 우리에게 잘못한 사람을 용서하여 준 것 같이 </a:t>
            </a:r>
            <a:br>
              <a:rPr lang="en-US" altLang="ko-KR" sz="4000" b="1" dirty="0">
                <a:latin typeface="맑은 고딕" panose="020B0503020000020004" pitchFamily="34" charset="-127"/>
              </a:rPr>
            </a:br>
            <a:r>
              <a:rPr lang="ko-KR" altLang="en-US" sz="4000" b="1" dirty="0">
                <a:latin typeface="맑은 고딕" panose="020B0503020000020004" pitchFamily="34" charset="-127"/>
              </a:rPr>
              <a:t>우리 죄를 용서하여 주시고</a:t>
            </a:r>
            <a:r>
              <a:rPr lang="en-US" altLang="ko-KR" sz="4000" b="1" dirty="0">
                <a:latin typeface="맑은 고딕" panose="020B0503020000020004" pitchFamily="34" charset="-127"/>
              </a:rPr>
              <a:t>, </a:t>
            </a:r>
            <a:br>
              <a:rPr lang="en-US" altLang="ko-KR" sz="4000" b="1" dirty="0">
                <a:latin typeface="맑은 고딕" panose="020B0503020000020004" pitchFamily="34" charset="-127"/>
              </a:rPr>
            </a:br>
            <a:r>
              <a:rPr lang="ko-KR" altLang="en-US" sz="4000" b="1" dirty="0">
                <a:latin typeface="맑은 고딕" panose="020B0503020000020004" pitchFamily="34" charset="-127"/>
              </a:rPr>
              <a:t>우리를 시험에 빠지지 않게 하시고</a:t>
            </a:r>
            <a:r>
              <a:rPr lang="en-US" altLang="ko-KR" sz="4000" b="1" dirty="0">
                <a:latin typeface="맑은 고딕" panose="020B0503020000020004" pitchFamily="34" charset="-127"/>
              </a:rPr>
              <a:t>, </a:t>
            </a:r>
            <a:br>
              <a:rPr lang="en-US" altLang="ko-KR" sz="4000" b="1" dirty="0">
                <a:latin typeface="맑은 고딕" panose="020B0503020000020004" pitchFamily="34" charset="-127"/>
              </a:rPr>
            </a:br>
            <a:r>
              <a:rPr lang="ko-KR" altLang="en-US" sz="4000" b="1" dirty="0">
                <a:latin typeface="맑은 고딕" panose="020B0503020000020004" pitchFamily="34" charset="-127"/>
              </a:rPr>
              <a:t>악에서 구하소서</a:t>
            </a:r>
            <a:r>
              <a:rPr lang="en-US" altLang="ko-KR" sz="4000" b="1" dirty="0">
                <a:latin typeface="맑은 고딕" panose="020B0503020000020004" pitchFamily="34" charset="-127"/>
              </a:rPr>
              <a:t>, 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ko-KR" altLang="en-US" dirty="0"/>
              <a:t>개정 주기도문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750061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l"/>
            <a:r>
              <a:rPr lang="ko-KR" altLang="en-US" sz="4000" b="1" dirty="0">
                <a:latin typeface="맑은 고딕" panose="020B0503020000020004" pitchFamily="34" charset="-127"/>
              </a:rPr>
              <a:t>나라와 권능과 영광이 </a:t>
            </a:r>
            <a:br>
              <a:rPr lang="en-US" altLang="ko-KR" sz="4000" b="1" dirty="0">
                <a:latin typeface="맑은 고딕" panose="020B0503020000020004" pitchFamily="34" charset="-127"/>
              </a:rPr>
            </a:br>
            <a:r>
              <a:rPr lang="ko-KR" altLang="en-US" sz="4000" b="1" dirty="0">
                <a:latin typeface="맑은 고딕" panose="020B0503020000020004" pitchFamily="34" charset="-127"/>
              </a:rPr>
              <a:t>영원히 아버지의 것입니다</a:t>
            </a:r>
            <a:r>
              <a:rPr lang="en-US" altLang="ko-KR" sz="4000" b="1" dirty="0">
                <a:latin typeface="맑은 고딕" panose="020B0503020000020004" pitchFamily="34" charset="-127"/>
              </a:rPr>
              <a:t>.</a:t>
            </a:r>
          </a:p>
          <a:p>
            <a:pPr algn="r"/>
            <a:r>
              <a:rPr lang="en-US" altLang="ko-KR" sz="4000" b="1" dirty="0">
                <a:solidFill>
                  <a:srgbClr val="FF0000"/>
                </a:solidFill>
                <a:latin typeface="맑은 고딕" panose="020B0503020000020004" pitchFamily="34" charset="-127"/>
              </a:rPr>
              <a:t>&lt;</a:t>
            </a:r>
            <a:r>
              <a:rPr lang="ko-KR" altLang="en-US" sz="4000" b="1" dirty="0">
                <a:solidFill>
                  <a:srgbClr val="FF0000"/>
                </a:solidFill>
                <a:latin typeface="맑은 고딕" panose="020B0503020000020004" pitchFamily="34" charset="-127"/>
              </a:rPr>
              <a:t>아 멘</a:t>
            </a:r>
            <a:r>
              <a:rPr lang="en-US" altLang="ko-KR" sz="4000" b="1" dirty="0">
                <a:solidFill>
                  <a:srgbClr val="FF0000"/>
                </a:solidFill>
                <a:latin typeface="맑은 고딕" panose="020B0503020000020004" pitchFamily="34" charset="-127"/>
              </a:rPr>
              <a:t>&gt;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ko-KR" altLang="en-US" dirty="0"/>
              <a:t>개정 주기도문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578653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l"/>
            <a:r>
              <a:rPr lang="ko-KR" altLang="en-US" sz="4000" b="1" dirty="0">
                <a:latin typeface="맑은 고딕" panose="020B0503020000020004" pitchFamily="34" charset="-127"/>
              </a:rPr>
              <a:t>하늘에 계신 우리 아버지여 </a:t>
            </a:r>
            <a:br>
              <a:rPr lang="en-US" altLang="ko-KR" sz="4000" b="1" dirty="0">
                <a:latin typeface="맑은 고딕" panose="020B0503020000020004" pitchFamily="34" charset="-127"/>
              </a:rPr>
            </a:br>
            <a:r>
              <a:rPr lang="ko-KR" altLang="en-US" sz="4000" b="1" dirty="0">
                <a:latin typeface="맑은 고딕" panose="020B0503020000020004" pitchFamily="34" charset="-127"/>
              </a:rPr>
              <a:t>이름이 거룩히 여김을 받으시오며 </a:t>
            </a:r>
            <a:br>
              <a:rPr lang="en-US" altLang="ko-KR" sz="4000" b="1" dirty="0">
                <a:latin typeface="맑은 고딕" panose="020B0503020000020004" pitchFamily="34" charset="-127"/>
              </a:rPr>
            </a:br>
            <a:r>
              <a:rPr lang="ko-KR" altLang="en-US" sz="4000" b="1" dirty="0">
                <a:latin typeface="맑은 고딕" panose="020B0503020000020004" pitchFamily="34" charset="-127"/>
              </a:rPr>
              <a:t>나라이 임하옵시며 </a:t>
            </a:r>
            <a:br>
              <a:rPr lang="en-US" altLang="ko-KR" sz="4000" b="1" dirty="0">
                <a:latin typeface="맑은 고딕" panose="020B0503020000020004" pitchFamily="34" charset="-127"/>
              </a:rPr>
            </a:br>
            <a:r>
              <a:rPr lang="ko-KR" altLang="en-US" sz="4000" b="1" dirty="0">
                <a:latin typeface="맑은 고딕" panose="020B0503020000020004" pitchFamily="34" charset="-127"/>
              </a:rPr>
              <a:t>뜻이 하늘에서 이룬 것 같이 </a:t>
            </a:r>
            <a:br>
              <a:rPr lang="en-US" altLang="ko-KR" sz="4000" b="1" dirty="0">
                <a:latin typeface="맑은 고딕" panose="020B0503020000020004" pitchFamily="34" charset="-127"/>
              </a:rPr>
            </a:br>
            <a:r>
              <a:rPr lang="ko-KR" altLang="en-US" sz="4000" b="1" dirty="0">
                <a:latin typeface="맑은 고딕" panose="020B0503020000020004" pitchFamily="34" charset="-127"/>
              </a:rPr>
              <a:t>땅에서도 이루어지이다</a:t>
            </a:r>
            <a:r>
              <a:rPr lang="en-US" altLang="ko-KR" sz="4000" b="1" dirty="0">
                <a:latin typeface="맑은 고딕" panose="020B0503020000020004" pitchFamily="34" charset="-127"/>
              </a:rPr>
              <a:t>. </a:t>
            </a:r>
            <a:endParaRPr lang="en-US" sz="4000" b="1" dirty="0">
              <a:latin typeface="맑은 고딕" panose="020B0503020000020004" pitchFamily="34" charset="-127"/>
              <a:ea typeface="맑은 고딕" panose="020B0503020000020004" pitchFamily="34" charset="-127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ko-KR" altLang="en-US" dirty="0"/>
              <a:t>주기도문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25449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l"/>
            <a:r>
              <a:rPr lang="ko-KR" altLang="en-US" sz="4000" b="1" dirty="0">
                <a:latin typeface="맑은 고딕" panose="020B0503020000020004" pitchFamily="34" charset="-127"/>
              </a:rPr>
              <a:t>오늘날 우리에게 </a:t>
            </a:r>
            <a:br>
              <a:rPr lang="en-US" altLang="ko-KR" sz="4000" b="1" dirty="0">
                <a:latin typeface="맑은 고딕" panose="020B0503020000020004" pitchFamily="34" charset="-127"/>
              </a:rPr>
            </a:br>
            <a:r>
              <a:rPr lang="ko-KR" altLang="en-US" sz="4000" b="1" dirty="0">
                <a:latin typeface="맑은 고딕" panose="020B0503020000020004" pitchFamily="34" charset="-127"/>
              </a:rPr>
              <a:t>일용할 양식을 주옵시고 </a:t>
            </a:r>
            <a:br>
              <a:rPr lang="en-US" altLang="ko-KR" sz="4000" b="1" dirty="0">
                <a:latin typeface="맑은 고딕" panose="020B0503020000020004" pitchFamily="34" charset="-127"/>
              </a:rPr>
            </a:br>
            <a:r>
              <a:rPr lang="ko-KR" altLang="en-US" sz="4000" b="1" dirty="0">
                <a:latin typeface="맑은 고딕" panose="020B0503020000020004" pitchFamily="34" charset="-127"/>
              </a:rPr>
              <a:t>우리가 우리에게 죄 지은 자를 사하여 준 것 같이 우리 죄를 사하여 주옵시고 </a:t>
            </a:r>
            <a:br>
              <a:rPr lang="en-US" altLang="ko-KR" sz="4000" b="1" dirty="0">
                <a:latin typeface="맑은 고딕" panose="020B0503020000020004" pitchFamily="34" charset="-127"/>
              </a:rPr>
            </a:br>
            <a:r>
              <a:rPr lang="ko-KR" altLang="en-US" sz="4000" b="1" dirty="0">
                <a:latin typeface="맑은 고딕" panose="020B0503020000020004" pitchFamily="34" charset="-127"/>
              </a:rPr>
              <a:t>우리를 시험에 들게 하지 마옵시고 </a:t>
            </a:r>
            <a:br>
              <a:rPr lang="en-US" altLang="ko-KR" sz="4000" b="1" dirty="0">
                <a:latin typeface="맑은 고딕" panose="020B0503020000020004" pitchFamily="34" charset="-127"/>
              </a:rPr>
            </a:br>
            <a:r>
              <a:rPr lang="ko-KR" altLang="en-US" sz="4000" b="1" dirty="0">
                <a:latin typeface="맑은 고딕" panose="020B0503020000020004" pitchFamily="34" charset="-127"/>
              </a:rPr>
              <a:t>다만 악에서 구하옵소서</a:t>
            </a:r>
            <a:r>
              <a:rPr lang="en-US" altLang="ko-KR" sz="4000" b="1" dirty="0">
                <a:latin typeface="맑은 고딕" panose="020B0503020000020004" pitchFamily="34" charset="-127"/>
              </a:rPr>
              <a:t>.</a:t>
            </a:r>
            <a:endParaRPr lang="en-US" altLang="ko-KR" sz="4000" b="1" dirty="0">
              <a:solidFill>
                <a:srgbClr val="FF0000"/>
              </a:solidFill>
              <a:latin typeface="맑은 고딕" panose="020B0503020000020004" pitchFamily="34" charset="-127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ko-KR" altLang="en-US" dirty="0"/>
              <a:t>주기도문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107298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l"/>
            <a:r>
              <a:rPr lang="ko-KR" altLang="en-US" sz="4000" b="1" dirty="0">
                <a:latin typeface="맑은 고딕" panose="020B0503020000020004" pitchFamily="34" charset="-127"/>
              </a:rPr>
              <a:t>대개 나라와 권세와 영광이 아버지께 영원히 있사옵나이다</a:t>
            </a:r>
            <a:r>
              <a:rPr lang="en-US" altLang="ko-KR" sz="4000" b="1" dirty="0">
                <a:latin typeface="맑은 고딕" panose="020B0503020000020004" pitchFamily="34" charset="-127"/>
              </a:rPr>
              <a:t>.</a:t>
            </a:r>
          </a:p>
          <a:p>
            <a:pPr algn="r"/>
            <a:r>
              <a:rPr lang="en-US" altLang="ko-KR" sz="4000" b="1" dirty="0">
                <a:solidFill>
                  <a:srgbClr val="FF0000"/>
                </a:solidFill>
                <a:latin typeface="맑은 고딕" panose="020B0503020000020004" pitchFamily="34" charset="-127"/>
              </a:rPr>
              <a:t>&lt;</a:t>
            </a:r>
            <a:r>
              <a:rPr lang="ko-KR" altLang="en-US" sz="4000" b="1" dirty="0">
                <a:solidFill>
                  <a:srgbClr val="FF0000"/>
                </a:solidFill>
                <a:latin typeface="맑은 고딕" panose="020B0503020000020004" pitchFamily="34" charset="-127"/>
              </a:rPr>
              <a:t>아 멘</a:t>
            </a:r>
            <a:r>
              <a:rPr lang="en-US" altLang="ko-KR" sz="4000" b="1" dirty="0">
                <a:solidFill>
                  <a:srgbClr val="FF0000"/>
                </a:solidFill>
                <a:latin typeface="맑은 고딕" panose="020B0503020000020004" pitchFamily="34" charset="-127"/>
              </a:rPr>
              <a:t>&gt;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ko-KR" altLang="en-US" dirty="0"/>
              <a:t>주기도문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559052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>
                <a:solidFill>
                  <a:schemeClr val="bg2"/>
                </a:solidFill>
              </a:rPr>
              <a:t>사도신경</a:t>
            </a:r>
            <a:endParaRPr lang="en-US" dirty="0">
              <a:solidFill>
                <a:schemeClr val="bg2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2" descr="B:\All\ppt\꿈교회\파워포인트Background\g3.jpg"/>
          <p:cNvPicPr>
            <a:picLocks noGrp="1" noChangeAspect="1" noChangeArrowheads="1"/>
          </p:cNvPicPr>
          <p:nvPr>
            <p:ph type="pic" sz="quarter" idx="10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6000"/>
          <a:stretch/>
        </p:blipFill>
        <p:spPr bwMode="auto">
          <a:xfrm>
            <a:off x="4800600" y="685800"/>
            <a:ext cx="4114800" cy="5715000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6103344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l"/>
            <a:r>
              <a:rPr lang="ko-KR" altLang="en-US" sz="4000" b="1" dirty="0">
                <a:latin typeface="맑은 고딕" panose="020B0503020000020004" pitchFamily="34" charset="-127"/>
                <a:ea typeface="맑은 고딕" panose="020B0503020000020004" pitchFamily="34" charset="-127"/>
              </a:rPr>
              <a:t>전능하사 천지를 만드신 하나님 아버지를 내가 믿사오며</a:t>
            </a:r>
            <a:r>
              <a:rPr lang="en-US" altLang="ko-KR" sz="4000" b="1" dirty="0">
                <a:latin typeface="맑은 고딕" panose="020B0503020000020004" pitchFamily="34" charset="-127"/>
                <a:ea typeface="맑은 고딕" panose="020B0503020000020004" pitchFamily="34" charset="-127"/>
              </a:rPr>
              <a:t>, </a:t>
            </a:r>
            <a:br>
              <a:rPr lang="en-US" altLang="ko-KR" sz="4000" b="1" dirty="0">
                <a:latin typeface="맑은 고딕" panose="020B0503020000020004" pitchFamily="34" charset="-127"/>
                <a:ea typeface="맑은 고딕" panose="020B0503020000020004" pitchFamily="34" charset="-127"/>
              </a:rPr>
            </a:br>
            <a:r>
              <a:rPr lang="ko-KR" altLang="en-US" sz="4000" b="1" dirty="0">
                <a:latin typeface="맑은 고딕" panose="020B0503020000020004" pitchFamily="34" charset="-127"/>
                <a:ea typeface="맑은 고딕" panose="020B0503020000020004" pitchFamily="34" charset="-127"/>
              </a:rPr>
              <a:t>그 외아들 우리 주 </a:t>
            </a:r>
            <a:br>
              <a:rPr lang="en-US" altLang="ko-KR" sz="4000" b="1" dirty="0">
                <a:latin typeface="맑은 고딕" panose="020B0503020000020004" pitchFamily="34" charset="-127"/>
                <a:ea typeface="맑은 고딕" panose="020B0503020000020004" pitchFamily="34" charset="-127"/>
              </a:rPr>
            </a:br>
            <a:r>
              <a:rPr lang="ko-KR" altLang="en-US" sz="4000" b="1" dirty="0">
                <a:latin typeface="맑은 고딕" panose="020B0503020000020004" pitchFamily="34" charset="-127"/>
                <a:ea typeface="맑은 고딕" panose="020B0503020000020004" pitchFamily="34" charset="-127"/>
              </a:rPr>
              <a:t>예수 그리스도를 믿사오니</a:t>
            </a:r>
            <a:r>
              <a:rPr lang="en-US" altLang="ko-KR" sz="4000" b="1" dirty="0">
                <a:latin typeface="맑은 고딕" panose="020B0503020000020004" pitchFamily="34" charset="-127"/>
                <a:ea typeface="맑은 고딕" panose="020B0503020000020004" pitchFamily="34" charset="-127"/>
              </a:rPr>
              <a:t>, </a:t>
            </a:r>
            <a:endParaRPr lang="en-US" sz="4000" b="1" dirty="0">
              <a:latin typeface="맑은 고딕" panose="020B0503020000020004" pitchFamily="34" charset="-127"/>
              <a:ea typeface="맑은 고딕" panose="020B0503020000020004" pitchFamily="34" charset="-127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ko-KR" altLang="en-US" dirty="0"/>
              <a:t>사도신경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761286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l"/>
            <a:r>
              <a:rPr lang="ko-KR" altLang="en-US" sz="4000" b="1" dirty="0">
                <a:latin typeface="맑은 고딕" panose="020B0503020000020004" pitchFamily="34" charset="-127"/>
              </a:rPr>
              <a:t>이는 성령으로 잉태하사 </a:t>
            </a:r>
            <a:br>
              <a:rPr lang="en-US" altLang="ko-KR" sz="4000" b="1" dirty="0">
                <a:latin typeface="맑은 고딕" panose="020B0503020000020004" pitchFamily="34" charset="-127"/>
              </a:rPr>
            </a:br>
            <a:r>
              <a:rPr lang="ko-KR" altLang="en-US" sz="4000" b="1" dirty="0">
                <a:latin typeface="맑은 고딕" panose="020B0503020000020004" pitchFamily="34" charset="-127"/>
              </a:rPr>
              <a:t>동정녀 마리아에게 나시고</a:t>
            </a:r>
            <a:r>
              <a:rPr lang="en-US" altLang="ko-KR" sz="4000" b="1" dirty="0">
                <a:latin typeface="맑은 고딕" panose="020B0503020000020004" pitchFamily="34" charset="-127"/>
              </a:rPr>
              <a:t>, </a:t>
            </a:r>
            <a:br>
              <a:rPr lang="en-US" altLang="ko-KR" sz="4000" b="1" dirty="0">
                <a:latin typeface="맑은 고딕" panose="020B0503020000020004" pitchFamily="34" charset="-127"/>
              </a:rPr>
            </a:br>
            <a:r>
              <a:rPr lang="ko-KR" altLang="en-US" sz="4000" b="1" dirty="0">
                <a:latin typeface="맑은 고딕" panose="020B0503020000020004" pitchFamily="34" charset="-127"/>
              </a:rPr>
              <a:t>본디오 빌라도에게 고난을 받으사</a:t>
            </a:r>
            <a:r>
              <a:rPr lang="en-US" altLang="ko-KR" sz="4000" b="1" dirty="0">
                <a:latin typeface="맑은 고딕" panose="020B0503020000020004" pitchFamily="34" charset="-127"/>
              </a:rPr>
              <a:t>, </a:t>
            </a:r>
            <a:br>
              <a:rPr lang="en-US" altLang="ko-KR" sz="4000" b="1" dirty="0">
                <a:latin typeface="맑은 고딕" panose="020B0503020000020004" pitchFamily="34" charset="-127"/>
              </a:rPr>
            </a:br>
            <a:r>
              <a:rPr lang="ko-KR" altLang="en-US" sz="4000" b="1" dirty="0">
                <a:latin typeface="맑은 고딕" panose="020B0503020000020004" pitchFamily="34" charset="-127"/>
              </a:rPr>
              <a:t>십자가에 못박혀 죽으시고</a:t>
            </a:r>
            <a:r>
              <a:rPr lang="en-US" altLang="ko-KR" sz="4000" b="1" dirty="0">
                <a:latin typeface="맑은 고딕" panose="020B0503020000020004" pitchFamily="34" charset="-127"/>
              </a:rPr>
              <a:t>, </a:t>
            </a:r>
            <a:endParaRPr lang="en-US" sz="4000" b="1" dirty="0">
              <a:latin typeface="맑은 고딕" panose="020B0503020000020004" pitchFamily="34" charset="-127"/>
              <a:ea typeface="맑은 고딕" panose="020B0503020000020004" pitchFamily="34" charset="-127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ko-KR" altLang="en-US" dirty="0"/>
              <a:t>사도신경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80632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l"/>
            <a:r>
              <a:rPr lang="ko-KR" altLang="en-US" sz="4000" b="1" dirty="0">
                <a:latin typeface="맑은 고딕" panose="020B0503020000020004" pitchFamily="34" charset="-127"/>
              </a:rPr>
              <a:t>장사한 지 사흘 만에 </a:t>
            </a:r>
            <a:br>
              <a:rPr lang="en-US" altLang="ko-KR" sz="4000" b="1" dirty="0">
                <a:latin typeface="맑은 고딕" panose="020B0503020000020004" pitchFamily="34" charset="-127"/>
              </a:rPr>
            </a:br>
            <a:r>
              <a:rPr lang="ko-KR" altLang="en-US" sz="4000" b="1" dirty="0">
                <a:latin typeface="맑은 고딕" panose="020B0503020000020004" pitchFamily="34" charset="-127"/>
              </a:rPr>
              <a:t>죽은 자 가운데서 다시 살아나시며</a:t>
            </a:r>
            <a:r>
              <a:rPr lang="en-US" altLang="ko-KR" sz="4000" b="1" dirty="0">
                <a:latin typeface="맑은 고딕" panose="020B0503020000020004" pitchFamily="34" charset="-127"/>
              </a:rPr>
              <a:t>,</a:t>
            </a:r>
            <a:br>
              <a:rPr lang="en-US" altLang="ko-KR" sz="4000" b="1" dirty="0">
                <a:latin typeface="맑은 고딕" panose="020B0503020000020004" pitchFamily="34" charset="-127"/>
              </a:rPr>
            </a:br>
            <a:r>
              <a:rPr lang="ko-KR" altLang="en-US" sz="4000" b="1" dirty="0">
                <a:latin typeface="맑은 고딕" panose="020B0503020000020004" pitchFamily="34" charset="-127"/>
              </a:rPr>
              <a:t>하늘에 오르사</a:t>
            </a:r>
            <a:r>
              <a:rPr lang="en-US" altLang="ko-KR" sz="4000" b="1" dirty="0">
                <a:latin typeface="맑은 고딕" panose="020B0503020000020004" pitchFamily="34" charset="-127"/>
              </a:rPr>
              <a:t>, </a:t>
            </a:r>
            <a:r>
              <a:rPr lang="ko-KR" altLang="en-US" sz="4000" b="1" dirty="0">
                <a:latin typeface="맑은 고딕" panose="020B0503020000020004" pitchFamily="34" charset="-127"/>
              </a:rPr>
              <a:t>전능하신 하나님 </a:t>
            </a:r>
            <a:br>
              <a:rPr lang="en-US" altLang="ko-KR" sz="4000" b="1" dirty="0">
                <a:latin typeface="맑은 고딕" panose="020B0503020000020004" pitchFamily="34" charset="-127"/>
              </a:rPr>
            </a:br>
            <a:r>
              <a:rPr lang="ko-KR" altLang="en-US" sz="4000" b="1" dirty="0">
                <a:latin typeface="맑은 고딕" panose="020B0503020000020004" pitchFamily="34" charset="-127"/>
              </a:rPr>
              <a:t>우편에 앉아 계시다가 </a:t>
            </a:r>
            <a:br>
              <a:rPr lang="en-US" altLang="ko-KR" sz="4000" b="1" dirty="0">
                <a:latin typeface="맑은 고딕" panose="020B0503020000020004" pitchFamily="34" charset="-127"/>
              </a:rPr>
            </a:br>
            <a:r>
              <a:rPr lang="ko-KR" altLang="en-US" sz="4000" b="1" dirty="0">
                <a:latin typeface="맑은 고딕" panose="020B0503020000020004" pitchFamily="34" charset="-127"/>
              </a:rPr>
              <a:t>저리로서 산 자와 죽은 자를 </a:t>
            </a:r>
            <a:br>
              <a:rPr lang="en-US" altLang="ko-KR" sz="4000" b="1" dirty="0">
                <a:latin typeface="맑은 고딕" panose="020B0503020000020004" pitchFamily="34" charset="-127"/>
              </a:rPr>
            </a:br>
            <a:r>
              <a:rPr lang="ko-KR" altLang="en-US" sz="4000" b="1" dirty="0">
                <a:latin typeface="맑은 고딕" panose="020B0503020000020004" pitchFamily="34" charset="-127"/>
              </a:rPr>
              <a:t>심판하러 오시리라 </a:t>
            </a:r>
            <a:endParaRPr lang="en-US" sz="4000" b="1" dirty="0">
              <a:latin typeface="맑은 고딕" panose="020B0503020000020004" pitchFamily="34" charset="-127"/>
              <a:ea typeface="맑은 고딕" panose="020B0503020000020004" pitchFamily="34" charset="-127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ko-KR" altLang="en-US" dirty="0"/>
              <a:t>사도신경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590627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l"/>
            <a:r>
              <a:rPr lang="ko-KR" altLang="en-US" sz="4000" b="1" dirty="0">
                <a:latin typeface="맑은 고딕" panose="020B0503020000020004" pitchFamily="34" charset="-127"/>
              </a:rPr>
              <a:t>성령을 믿사오며</a:t>
            </a:r>
            <a:r>
              <a:rPr lang="en-US" altLang="ko-KR" sz="4000" b="1" dirty="0">
                <a:latin typeface="맑은 고딕" panose="020B0503020000020004" pitchFamily="34" charset="-127"/>
              </a:rPr>
              <a:t>, </a:t>
            </a:r>
            <a:r>
              <a:rPr lang="ko-KR" altLang="en-US" sz="4000" b="1" dirty="0">
                <a:latin typeface="맑은 고딕" panose="020B0503020000020004" pitchFamily="34" charset="-127"/>
              </a:rPr>
              <a:t>거룩한 공회와</a:t>
            </a:r>
            <a:r>
              <a:rPr lang="en-US" altLang="ko-KR" sz="4000" b="1" dirty="0">
                <a:latin typeface="맑은 고딕" panose="020B0503020000020004" pitchFamily="34" charset="-127"/>
              </a:rPr>
              <a:t>, </a:t>
            </a:r>
            <a:br>
              <a:rPr lang="en-US" altLang="ko-KR" sz="4000" b="1" dirty="0">
                <a:latin typeface="맑은 고딕" panose="020B0503020000020004" pitchFamily="34" charset="-127"/>
              </a:rPr>
            </a:br>
            <a:r>
              <a:rPr lang="ko-KR" altLang="en-US" sz="4000" b="1" dirty="0">
                <a:latin typeface="맑은 고딕" panose="020B0503020000020004" pitchFamily="34" charset="-127"/>
              </a:rPr>
              <a:t>성도가 서로 교통하는 것과</a:t>
            </a:r>
            <a:r>
              <a:rPr lang="en-US" altLang="ko-KR" sz="4000" b="1" dirty="0">
                <a:latin typeface="맑은 고딕" panose="020B0503020000020004" pitchFamily="34" charset="-127"/>
              </a:rPr>
              <a:t>, </a:t>
            </a:r>
            <a:br>
              <a:rPr lang="en-US" altLang="ko-KR" sz="4000" b="1" dirty="0">
                <a:latin typeface="맑은 고딕" panose="020B0503020000020004" pitchFamily="34" charset="-127"/>
              </a:rPr>
            </a:br>
            <a:r>
              <a:rPr lang="ko-KR" altLang="en-US" sz="4000" b="1" dirty="0">
                <a:latin typeface="맑은 고딕" panose="020B0503020000020004" pitchFamily="34" charset="-127"/>
              </a:rPr>
              <a:t>죄를 사하여 주시는 것과</a:t>
            </a:r>
            <a:r>
              <a:rPr lang="en-US" altLang="ko-KR" sz="4000" b="1" dirty="0">
                <a:latin typeface="맑은 고딕" panose="020B0503020000020004" pitchFamily="34" charset="-127"/>
              </a:rPr>
              <a:t>, </a:t>
            </a:r>
            <a:br>
              <a:rPr lang="en-US" altLang="ko-KR" sz="4000" b="1" dirty="0">
                <a:latin typeface="맑은 고딕" panose="020B0503020000020004" pitchFamily="34" charset="-127"/>
              </a:rPr>
            </a:br>
            <a:r>
              <a:rPr lang="ko-KR" altLang="en-US" sz="4000" b="1" dirty="0">
                <a:latin typeface="맑은 고딕" panose="020B0503020000020004" pitchFamily="34" charset="-127"/>
              </a:rPr>
              <a:t>몸이 다시 사는 것과</a:t>
            </a:r>
            <a:r>
              <a:rPr lang="en-US" altLang="ko-KR" sz="4000" b="1" dirty="0">
                <a:latin typeface="맑은 고딕" panose="020B0503020000020004" pitchFamily="34" charset="-127"/>
              </a:rPr>
              <a:t>, </a:t>
            </a:r>
            <a:br>
              <a:rPr lang="en-US" altLang="ko-KR" sz="4000" b="1" dirty="0">
                <a:latin typeface="맑은 고딕" panose="020B0503020000020004" pitchFamily="34" charset="-127"/>
              </a:rPr>
            </a:br>
            <a:r>
              <a:rPr lang="ko-KR" altLang="en-US" sz="4000" b="1" dirty="0">
                <a:latin typeface="맑은 고딕" panose="020B0503020000020004" pitchFamily="34" charset="-127"/>
              </a:rPr>
              <a:t>영원히 사는 것을 믿사옵나이다</a:t>
            </a:r>
            <a:r>
              <a:rPr lang="en-US" altLang="ko-KR" sz="4000" b="1" dirty="0">
                <a:latin typeface="맑은 고딕" panose="020B0503020000020004" pitchFamily="34" charset="-127"/>
              </a:rPr>
              <a:t>.</a:t>
            </a:r>
          </a:p>
          <a:p>
            <a:pPr algn="r"/>
            <a:r>
              <a:rPr lang="en-US" altLang="ko-KR" sz="4000" b="1" dirty="0">
                <a:solidFill>
                  <a:srgbClr val="FF0000"/>
                </a:solidFill>
                <a:latin typeface="맑은 고딕" panose="020B0503020000020004" pitchFamily="34" charset="-127"/>
              </a:rPr>
              <a:t>&lt;</a:t>
            </a:r>
            <a:r>
              <a:rPr lang="ko-KR" altLang="en-US" sz="4000" b="1" dirty="0">
                <a:solidFill>
                  <a:srgbClr val="FF0000"/>
                </a:solidFill>
                <a:latin typeface="맑은 고딕" panose="020B0503020000020004" pitchFamily="34" charset="-127"/>
              </a:rPr>
              <a:t>아 멘</a:t>
            </a:r>
            <a:r>
              <a:rPr lang="en-US" altLang="ko-KR" sz="4000" b="1" dirty="0">
                <a:solidFill>
                  <a:srgbClr val="FF0000"/>
                </a:solidFill>
                <a:latin typeface="맑은 고딕" panose="020B0503020000020004" pitchFamily="34" charset="-127"/>
              </a:rPr>
              <a:t>&gt;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ko-KR" altLang="en-US" dirty="0"/>
              <a:t>사도신경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747851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l"/>
            <a:r>
              <a:rPr lang="ko-KR" altLang="en-US" sz="4000" b="1" dirty="0">
                <a:latin typeface="맑은 고딕" panose="020B0503020000020004" pitchFamily="34" charset="-127"/>
              </a:rPr>
              <a:t>나는 전능하신 아버지 하나님</a:t>
            </a:r>
            <a:r>
              <a:rPr lang="en-US" altLang="ko-KR" sz="4000" b="1" dirty="0">
                <a:latin typeface="맑은 고딕" panose="020B0503020000020004" pitchFamily="34" charset="-127"/>
              </a:rPr>
              <a:t>, </a:t>
            </a:r>
            <a:br>
              <a:rPr lang="en-US" altLang="ko-KR" sz="4000" b="1" dirty="0">
                <a:latin typeface="맑은 고딕" panose="020B0503020000020004" pitchFamily="34" charset="-127"/>
              </a:rPr>
            </a:br>
            <a:r>
              <a:rPr lang="ko-KR" altLang="en-US" sz="4000" b="1" dirty="0">
                <a:latin typeface="맑은 고딕" panose="020B0503020000020004" pitchFamily="34" charset="-127"/>
              </a:rPr>
              <a:t>천지의 창조주를 믿습니다</a:t>
            </a:r>
            <a:r>
              <a:rPr lang="en-US" altLang="ko-KR" sz="4000" b="1" dirty="0">
                <a:latin typeface="맑은 고딕" panose="020B0503020000020004" pitchFamily="34" charset="-127"/>
              </a:rPr>
              <a:t>. </a:t>
            </a:r>
            <a:br>
              <a:rPr lang="en-US" altLang="ko-KR" sz="4000" b="1" dirty="0">
                <a:latin typeface="맑은 고딕" panose="020B0503020000020004" pitchFamily="34" charset="-127"/>
              </a:rPr>
            </a:br>
            <a:r>
              <a:rPr lang="ko-KR" altLang="en-US" sz="4000" b="1" dirty="0">
                <a:latin typeface="맑은 고딕" panose="020B0503020000020004" pitchFamily="34" charset="-127"/>
              </a:rPr>
              <a:t>나는 그의 유일하신 아들</a:t>
            </a:r>
            <a:r>
              <a:rPr lang="en-US" altLang="ko-KR" sz="4000" b="1" dirty="0">
                <a:latin typeface="맑은 고딕" panose="020B0503020000020004" pitchFamily="34" charset="-127"/>
              </a:rPr>
              <a:t>, </a:t>
            </a:r>
            <a:br>
              <a:rPr lang="en-US" altLang="ko-KR" sz="4000" b="1" dirty="0">
                <a:latin typeface="맑은 고딕" panose="020B0503020000020004" pitchFamily="34" charset="-127"/>
              </a:rPr>
            </a:br>
            <a:r>
              <a:rPr lang="ko-KR" altLang="en-US" sz="4000" b="1" dirty="0">
                <a:latin typeface="맑은 고딕" panose="020B0503020000020004" pitchFamily="34" charset="-127"/>
              </a:rPr>
              <a:t>우리 주 예수 그리스도를 믿습니다</a:t>
            </a:r>
            <a:r>
              <a:rPr lang="en-US" altLang="ko-KR" sz="4000" b="1" dirty="0">
                <a:latin typeface="맑은 고딕" panose="020B0503020000020004" pitchFamily="34" charset="-127"/>
              </a:rPr>
              <a:t>.</a:t>
            </a:r>
            <a:endParaRPr lang="ko-KR" altLang="en-US" sz="4000" b="1" dirty="0">
              <a:latin typeface="맑은 고딕" panose="020B0503020000020004" pitchFamily="34" charset="-127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ko-KR" altLang="en-US" dirty="0"/>
              <a:t>개정 사도신경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929829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l"/>
            <a:r>
              <a:rPr lang="ko-KR" altLang="en-US" sz="4000" b="1" dirty="0">
                <a:latin typeface="맑은 고딕" panose="020B0503020000020004" pitchFamily="34" charset="-127"/>
              </a:rPr>
              <a:t>그는 성령으로 잉태되어 </a:t>
            </a:r>
            <a:br>
              <a:rPr lang="en-US" altLang="ko-KR" sz="4000" b="1" dirty="0">
                <a:latin typeface="맑은 고딕" panose="020B0503020000020004" pitchFamily="34" charset="-127"/>
              </a:rPr>
            </a:br>
            <a:r>
              <a:rPr lang="ko-KR" altLang="en-US" sz="4000" b="1" dirty="0">
                <a:latin typeface="맑은 고딕" panose="020B0503020000020004" pitchFamily="34" charset="-127"/>
              </a:rPr>
              <a:t>동정녀 마리아에게서 나시고 </a:t>
            </a:r>
            <a:br>
              <a:rPr lang="en-US" altLang="ko-KR" sz="4000" b="1" dirty="0">
                <a:latin typeface="맑은 고딕" panose="020B0503020000020004" pitchFamily="34" charset="-127"/>
              </a:rPr>
            </a:br>
            <a:r>
              <a:rPr lang="ko-KR" altLang="en-US" sz="4000" b="1" dirty="0">
                <a:latin typeface="맑은 고딕" panose="020B0503020000020004" pitchFamily="34" charset="-127"/>
              </a:rPr>
              <a:t>본디오 빌라도에게 고난을 받아 </a:t>
            </a:r>
            <a:br>
              <a:rPr lang="en-US" altLang="ko-KR" sz="4000" b="1" dirty="0">
                <a:latin typeface="맑은 고딕" panose="020B0503020000020004" pitchFamily="34" charset="-127"/>
              </a:rPr>
            </a:br>
            <a:r>
              <a:rPr lang="ko-KR" altLang="en-US" sz="4000" b="1" dirty="0">
                <a:latin typeface="맑은 고딕" panose="020B0503020000020004" pitchFamily="34" charset="-127"/>
              </a:rPr>
              <a:t>십자가에 못 박혀 죽으시고</a:t>
            </a:r>
            <a:r>
              <a:rPr lang="en-US" altLang="ko-KR" sz="4000" b="1" dirty="0">
                <a:latin typeface="맑은 고딕" panose="020B0503020000020004" pitchFamily="34" charset="-127"/>
              </a:rPr>
              <a:t>, </a:t>
            </a:r>
            <a:endParaRPr lang="ko-KR" altLang="en-US" sz="4000" b="1" dirty="0">
              <a:latin typeface="맑은 고딕" panose="020B0503020000020004" pitchFamily="34" charset="-127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ko-KR" altLang="en-US" dirty="0"/>
              <a:t>개정 사도신경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16618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l"/>
            <a:r>
              <a:rPr lang="ko-KR" altLang="en-US" sz="4000" b="1" dirty="0">
                <a:latin typeface="맑은 고딕" panose="020B0503020000020004" pitchFamily="34" charset="-127"/>
              </a:rPr>
              <a:t>장사된 지 사흘 만에 죽은 자 가운데서 다시 살아나셨으며</a:t>
            </a:r>
            <a:r>
              <a:rPr lang="en-US" altLang="ko-KR" sz="4000" b="1" dirty="0">
                <a:latin typeface="맑은 고딕" panose="020B0503020000020004" pitchFamily="34" charset="-127"/>
              </a:rPr>
              <a:t>, </a:t>
            </a:r>
            <a:br>
              <a:rPr lang="en-US" altLang="ko-KR" sz="4000" b="1" dirty="0">
                <a:latin typeface="맑은 고딕" panose="020B0503020000020004" pitchFamily="34" charset="-127"/>
              </a:rPr>
            </a:br>
            <a:r>
              <a:rPr lang="ko-KR" altLang="en-US" sz="4000" b="1" dirty="0">
                <a:latin typeface="맑은 고딕" panose="020B0503020000020004" pitchFamily="34" charset="-127"/>
              </a:rPr>
              <a:t>하늘에 오르시어 전능하신 아버지 하나님 우편에 앉아 계시다가</a:t>
            </a:r>
            <a:r>
              <a:rPr lang="en-US" altLang="ko-KR" sz="4000" b="1" dirty="0">
                <a:latin typeface="맑은 고딕" panose="020B0503020000020004" pitchFamily="34" charset="-127"/>
              </a:rPr>
              <a:t>, </a:t>
            </a:r>
            <a:br>
              <a:rPr lang="en-US" altLang="ko-KR" sz="4000" b="1" dirty="0">
                <a:latin typeface="맑은 고딕" panose="020B0503020000020004" pitchFamily="34" charset="-127"/>
              </a:rPr>
            </a:br>
            <a:r>
              <a:rPr lang="ko-KR" altLang="en-US" sz="4000" b="1" dirty="0">
                <a:latin typeface="맑은 고딕" panose="020B0503020000020004" pitchFamily="34" charset="-127"/>
              </a:rPr>
              <a:t>거기로부터 살아 있는 자와 죽은 자를 심판하러 오십니다</a:t>
            </a:r>
            <a:r>
              <a:rPr lang="en-US" altLang="ko-KR" sz="4000" b="1" dirty="0">
                <a:latin typeface="맑은 고딕" panose="020B0503020000020004" pitchFamily="34" charset="-127"/>
              </a:rPr>
              <a:t>.</a:t>
            </a:r>
          </a:p>
          <a:p>
            <a:pPr algn="l"/>
            <a:endParaRPr lang="en-US" altLang="ko-KR" sz="4000" b="1" dirty="0">
              <a:latin typeface="맑은 고딕" panose="020B0503020000020004" pitchFamily="34" charset="-127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ko-KR" altLang="en-US" dirty="0"/>
              <a:t>개정 사도신경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49215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l"/>
            <a:r>
              <a:rPr lang="ko-KR" altLang="en-US" sz="4000" b="1" dirty="0">
                <a:latin typeface="맑은 고딕" panose="020B0503020000020004" pitchFamily="34" charset="-127"/>
              </a:rPr>
              <a:t>나는 성령을 믿으며</a:t>
            </a:r>
            <a:r>
              <a:rPr lang="en-US" altLang="ko-KR" sz="4000" b="1" dirty="0">
                <a:latin typeface="맑은 고딕" panose="020B0503020000020004" pitchFamily="34" charset="-127"/>
              </a:rPr>
              <a:t>, </a:t>
            </a:r>
            <a:r>
              <a:rPr lang="ko-KR" altLang="en-US" sz="4000" b="1" dirty="0">
                <a:latin typeface="맑은 고딕" panose="020B0503020000020004" pitchFamily="34" charset="-127"/>
              </a:rPr>
              <a:t>거룩한 공교회와 </a:t>
            </a:r>
            <a:br>
              <a:rPr lang="en-US" altLang="ko-KR" sz="4000" b="1" dirty="0">
                <a:latin typeface="맑은 고딕" panose="020B0503020000020004" pitchFamily="34" charset="-127"/>
              </a:rPr>
            </a:br>
            <a:r>
              <a:rPr lang="ko-KR" altLang="en-US" sz="4000" b="1" dirty="0">
                <a:latin typeface="맑은 고딕" panose="020B0503020000020004" pitchFamily="34" charset="-127"/>
              </a:rPr>
              <a:t>성도의 교제와 죄를 용서받는 것과 </a:t>
            </a:r>
            <a:br>
              <a:rPr lang="en-US" altLang="ko-KR" sz="4000" b="1" dirty="0">
                <a:latin typeface="맑은 고딕" panose="020B0503020000020004" pitchFamily="34" charset="-127"/>
              </a:rPr>
            </a:br>
            <a:r>
              <a:rPr lang="ko-KR" altLang="en-US" sz="4000" b="1" dirty="0">
                <a:latin typeface="맑은 고딕" panose="020B0503020000020004" pitchFamily="34" charset="-127"/>
              </a:rPr>
              <a:t>몸의 부활과 영생을 믿습니다</a:t>
            </a:r>
            <a:r>
              <a:rPr lang="en-US" altLang="ko-KR" sz="4000" b="1" dirty="0">
                <a:latin typeface="맑은 고딕" panose="020B0503020000020004" pitchFamily="34" charset="-127"/>
              </a:rPr>
              <a:t>.</a:t>
            </a:r>
          </a:p>
          <a:p>
            <a:pPr algn="r"/>
            <a:r>
              <a:rPr lang="en-US" altLang="ko-KR" sz="4000" b="1" dirty="0">
                <a:solidFill>
                  <a:srgbClr val="FF0000"/>
                </a:solidFill>
                <a:latin typeface="맑은 고딕" panose="020B0503020000020004" pitchFamily="34" charset="-127"/>
              </a:rPr>
              <a:t>&lt;</a:t>
            </a:r>
            <a:r>
              <a:rPr lang="ko-KR" altLang="en-US" sz="4000" b="1" dirty="0">
                <a:solidFill>
                  <a:srgbClr val="FF0000"/>
                </a:solidFill>
                <a:latin typeface="맑은 고딕" panose="020B0503020000020004" pitchFamily="34" charset="-127"/>
              </a:rPr>
              <a:t>아 멘</a:t>
            </a:r>
            <a:r>
              <a:rPr lang="en-US" altLang="ko-KR" sz="4000" b="1" dirty="0">
                <a:solidFill>
                  <a:srgbClr val="FF0000"/>
                </a:solidFill>
                <a:latin typeface="맑은 고딕" panose="020B0503020000020004" pitchFamily="34" charset="-127"/>
              </a:rPr>
              <a:t>&gt;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ko-KR" altLang="en-US" dirty="0"/>
              <a:t>개정 사도신경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967076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>
                <a:solidFill>
                  <a:schemeClr val="bg2"/>
                </a:solidFill>
              </a:rPr>
              <a:t>성경봉독</a:t>
            </a:r>
            <a:endParaRPr lang="en-US" dirty="0">
              <a:solidFill>
                <a:schemeClr val="bg2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r>
              <a:rPr lang="ko-KR" altLang="en-US" dirty="0"/>
              <a:t>장 절</a:t>
            </a:r>
            <a:endParaRPr lang="en-US" altLang="ko-KR" dirty="0"/>
          </a:p>
          <a:p>
            <a:r>
              <a:rPr lang="ko-KR" altLang="en-US" dirty="0"/>
              <a:t>쪽</a:t>
            </a:r>
            <a:endParaRPr lang="en-US" dirty="0"/>
          </a:p>
        </p:txBody>
      </p:sp>
      <p:pic>
        <p:nvPicPr>
          <p:cNvPr id="5" name="그림 6" descr="성경책.jpg"/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 cstate="print"/>
          <a:srcRect/>
          <a:stretch/>
        </p:blipFill>
        <p:spPr>
          <a:xfrm>
            <a:off x="4800600" y="685800"/>
            <a:ext cx="4114800" cy="5715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83267884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>
                <a:solidFill>
                  <a:schemeClr val="bg2"/>
                </a:solidFill>
              </a:rPr>
              <a:t>말씀</a:t>
            </a:r>
            <a:endParaRPr lang="en-US" dirty="0">
              <a:solidFill>
                <a:schemeClr val="bg2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3" descr="B:\All\ppt\꿈교회\파워포인트Background\9966ww2.jpg"/>
          <p:cNvPicPr>
            <a:picLocks noGrp="1" noChangeAspect="1" noChangeArrowheads="1"/>
          </p:cNvPicPr>
          <p:nvPr>
            <p:ph type="pic" sz="quarter" idx="10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0" t="291" r="44000" b="-291"/>
          <a:stretch/>
        </p:blipFill>
        <p:spPr bwMode="auto">
          <a:xfrm>
            <a:off x="4800600" y="685800"/>
            <a:ext cx="4114800" cy="5715000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0828633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>
                <a:solidFill>
                  <a:schemeClr val="bg2"/>
                </a:solidFill>
              </a:rPr>
              <a:t>말씀선포</a:t>
            </a:r>
            <a:endParaRPr lang="en-US" dirty="0">
              <a:solidFill>
                <a:schemeClr val="bg2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그림 4" descr="예수님.bmp"/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 cstate="print"/>
          <a:srcRect l="20201" r="20201"/>
          <a:stretch/>
        </p:blipFill>
        <p:spPr>
          <a:prstGeom prst="rect">
            <a:avLst/>
          </a:prstGeom>
          <a:noFill/>
          <a:ln>
            <a:noFill/>
          </a:ln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val="26682382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성찬예식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/>
              <a:t>장 </a:t>
            </a:r>
            <a:r>
              <a:rPr lang="en-US" altLang="ko-KR" dirty="0"/>
              <a:t>(</a:t>
            </a:r>
            <a:r>
              <a:rPr lang="ko-KR" altLang="en-US" dirty="0"/>
              <a:t>통</a:t>
            </a:r>
            <a:r>
              <a:rPr lang="en-US" altLang="ko-KR" dirty="0"/>
              <a:t>)</a:t>
            </a:r>
            <a:endParaRPr lang="en-US" dirty="0"/>
          </a:p>
        </p:txBody>
      </p:sp>
      <p:pic>
        <p:nvPicPr>
          <p:cNvPr id="5" name="Picture 2" descr="B:\All\ppt\꿈교회\파워포인트Background\ttyy2.jpg"/>
          <p:cNvPicPr>
            <a:picLocks noGrp="1" noChangeAspect="1" noChangeArrowheads="1"/>
          </p:cNvPicPr>
          <p:nvPr>
            <p:ph type="pic" sz="quarter" idx="10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6000"/>
          <a:stretch/>
        </p:blipFill>
        <p:spPr bwMode="auto">
          <a:xfrm>
            <a:off x="4800600" y="685800"/>
            <a:ext cx="4114800" cy="5715000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7633900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성도의 교제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2" descr="B:\All\ppt\꿈교회\파워포인트Background\Untitled-10.jpg"/>
          <p:cNvPicPr>
            <a:picLocks noGrp="1" noChangeAspect="1" noChangeArrowheads="1"/>
          </p:cNvPicPr>
          <p:nvPr>
            <p:ph type="pic" sz="quarter" idx="10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6000"/>
          <a:stretch/>
        </p:blipFill>
        <p:spPr>
          <a:xfrm>
            <a:off x="4800600" y="685800"/>
            <a:ext cx="4114800" cy="5715000"/>
          </a:xfrm>
        </p:spPr>
      </p:pic>
    </p:spTree>
    <p:extLst>
      <p:ext uri="{BB962C8B-B14F-4D97-AF65-F5344CB8AC3E}">
        <p14:creationId xmlns:p14="http://schemas.microsoft.com/office/powerpoint/2010/main" val="370066287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축도</a:t>
            </a:r>
            <a:endParaRPr lang="en-US" dirty="0">
              <a:solidFill>
                <a:schemeClr val="bg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/>
              <a:t>담임목사</a:t>
            </a:r>
            <a:endParaRPr lang="en-US" dirty="0"/>
          </a:p>
        </p:txBody>
      </p:sp>
      <p:pic>
        <p:nvPicPr>
          <p:cNvPr id="8" name="그림 5" descr="배경.bmp"/>
          <p:cNvPicPr>
            <a:picLocks noGrp="1" noChangeAspect="1"/>
          </p:cNvPicPr>
          <p:nvPr>
            <p:ph type="pic" sz="quarter" idx="10"/>
          </p:nvPr>
        </p:nvPicPr>
        <p:blipFill>
          <a:blip r:embed="rId2" cstate="print"/>
          <a:srcRect l="1297" r="1297"/>
          <a:stretch>
            <a:fillRect/>
          </a:stretch>
        </p:blipFill>
        <p:spPr>
          <a:xfrm>
            <a:off x="4876800" y="0"/>
            <a:ext cx="42672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1964391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31F7E5-2F8F-4FE9-82CA-D56AC9733B6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D03F382-D476-46F2-A3DF-D4A60FACC09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Blank Slide Master</a:t>
            </a:r>
          </a:p>
        </p:txBody>
      </p:sp>
    </p:spTree>
    <p:extLst>
      <p:ext uri="{BB962C8B-B14F-4D97-AF65-F5344CB8AC3E}">
        <p14:creationId xmlns:p14="http://schemas.microsoft.com/office/powerpoint/2010/main" val="248983219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Grey Slide Master</a:t>
            </a:r>
          </a:p>
        </p:txBody>
      </p:sp>
    </p:spTree>
    <p:extLst>
      <p:ext uri="{BB962C8B-B14F-4D97-AF65-F5344CB8AC3E}">
        <p14:creationId xmlns:p14="http://schemas.microsoft.com/office/powerpoint/2010/main" val="183272828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Cyan Slide Master</a:t>
            </a:r>
          </a:p>
        </p:txBody>
      </p:sp>
    </p:spTree>
    <p:extLst>
      <p:ext uri="{BB962C8B-B14F-4D97-AF65-F5344CB8AC3E}">
        <p14:creationId xmlns:p14="http://schemas.microsoft.com/office/powerpoint/2010/main" val="53363301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Orange Slide Master</a:t>
            </a:r>
          </a:p>
        </p:txBody>
      </p:sp>
    </p:spTree>
    <p:extLst>
      <p:ext uri="{BB962C8B-B14F-4D97-AF65-F5344CB8AC3E}">
        <p14:creationId xmlns:p14="http://schemas.microsoft.com/office/powerpoint/2010/main" val="92674459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Green Slide Master</a:t>
            </a:r>
          </a:p>
        </p:txBody>
      </p:sp>
    </p:spTree>
    <p:extLst>
      <p:ext uri="{BB962C8B-B14F-4D97-AF65-F5344CB8AC3E}">
        <p14:creationId xmlns:p14="http://schemas.microsoft.com/office/powerpoint/2010/main" val="265359985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Purple Slide Master</a:t>
            </a:r>
          </a:p>
        </p:txBody>
      </p:sp>
    </p:spTree>
    <p:extLst>
      <p:ext uri="{BB962C8B-B14F-4D97-AF65-F5344CB8AC3E}">
        <p14:creationId xmlns:p14="http://schemas.microsoft.com/office/powerpoint/2010/main" val="216750944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Blue Slide Master</a:t>
            </a:r>
          </a:p>
        </p:txBody>
      </p:sp>
    </p:spTree>
    <p:extLst>
      <p:ext uri="{BB962C8B-B14F-4D97-AF65-F5344CB8AC3E}">
        <p14:creationId xmlns:p14="http://schemas.microsoft.com/office/powerpoint/2010/main" val="345587752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Red Slide Master</a:t>
            </a:r>
          </a:p>
        </p:txBody>
      </p:sp>
    </p:spTree>
    <p:extLst>
      <p:ext uri="{BB962C8B-B14F-4D97-AF65-F5344CB8AC3E}">
        <p14:creationId xmlns:p14="http://schemas.microsoft.com/office/powerpoint/2010/main" val="234993439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5BDD63-D553-4D4D-B1E6-F39D3BB0B1F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A6EBF1B-F6F1-46D5-9EC3-B66594C7C20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Dark Blank Slide Master</a:t>
            </a:r>
          </a:p>
        </p:txBody>
      </p:sp>
    </p:spTree>
    <p:extLst>
      <p:ext uri="{BB962C8B-B14F-4D97-AF65-F5344CB8AC3E}">
        <p14:creationId xmlns:p14="http://schemas.microsoft.com/office/powerpoint/2010/main" val="135435100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A8975F-EE1D-4526-A6E5-E6E76F650CF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5CEE8A0-269C-481F-A02A-BCE9708EF7D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Dark Grey Slide Master</a:t>
            </a:r>
          </a:p>
        </p:txBody>
      </p:sp>
    </p:spTree>
    <p:extLst>
      <p:ext uri="{BB962C8B-B14F-4D97-AF65-F5344CB8AC3E}">
        <p14:creationId xmlns:p14="http://schemas.microsoft.com/office/powerpoint/2010/main" val="227586340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9D4E6D-3DAE-4EF7-A7D5-2D73C34764D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CC695F5-D5D9-447A-AE21-900B7CCB79E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Dark Cyan Slide Master</a:t>
            </a:r>
          </a:p>
        </p:txBody>
      </p:sp>
    </p:spTree>
    <p:extLst>
      <p:ext uri="{BB962C8B-B14F-4D97-AF65-F5344CB8AC3E}">
        <p14:creationId xmlns:p14="http://schemas.microsoft.com/office/powerpoint/2010/main" val="119822133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4A8910-3DD7-41EF-8B79-0F5736A1B99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78B85B7-3C05-4156-BCFA-5214CD60C8A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Dark Orange Slide Master</a:t>
            </a:r>
          </a:p>
        </p:txBody>
      </p:sp>
    </p:spTree>
    <p:extLst>
      <p:ext uri="{BB962C8B-B14F-4D97-AF65-F5344CB8AC3E}">
        <p14:creationId xmlns:p14="http://schemas.microsoft.com/office/powerpoint/2010/main" val="335547869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BF3C97-308B-48C3-8C43-BB670CE0CFB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49E44E8-DB78-46E4-9064-57C9A2B02FD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Dark Green Slide Master</a:t>
            </a:r>
          </a:p>
        </p:txBody>
      </p:sp>
    </p:spTree>
    <p:extLst>
      <p:ext uri="{BB962C8B-B14F-4D97-AF65-F5344CB8AC3E}">
        <p14:creationId xmlns:p14="http://schemas.microsoft.com/office/powerpoint/2010/main" val="97800633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EAAD33-14A3-46BF-827A-951C94DAF64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98C81F8-2784-4913-81F5-5402AA93A00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Dark Purple Slide Master</a:t>
            </a:r>
          </a:p>
        </p:txBody>
      </p:sp>
    </p:spTree>
    <p:extLst>
      <p:ext uri="{BB962C8B-B14F-4D97-AF65-F5344CB8AC3E}">
        <p14:creationId xmlns:p14="http://schemas.microsoft.com/office/powerpoint/2010/main" val="252561919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2FF29C-95D0-4534-90F5-0F30A47E91E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9C8A51-797E-4FC6-A3B0-3137419E671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Dark Blue Slide Master</a:t>
            </a:r>
          </a:p>
        </p:txBody>
      </p:sp>
    </p:spTree>
    <p:extLst>
      <p:ext uri="{BB962C8B-B14F-4D97-AF65-F5344CB8AC3E}">
        <p14:creationId xmlns:p14="http://schemas.microsoft.com/office/powerpoint/2010/main" val="127256630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674494-C083-4B66-938F-6E5B45642CE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09F7545-C8B8-4D0A-BB7D-3933D776072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Dark Red Slide Master</a:t>
            </a:r>
          </a:p>
        </p:txBody>
      </p:sp>
    </p:spTree>
    <p:extLst>
      <p:ext uri="{BB962C8B-B14F-4D97-AF65-F5344CB8AC3E}">
        <p14:creationId xmlns:p14="http://schemas.microsoft.com/office/powerpoint/2010/main" val="142500438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0"/>
          </p:nvPr>
        </p:nvSpPr>
        <p:spPr/>
        <p:txBody>
          <a:bodyPr>
            <a:normAutofit/>
          </a:bodyPr>
          <a:lstStyle/>
          <a:p>
            <a:r>
              <a:rPr lang="en-US" sz="7200" b="1" dirty="0">
                <a:latin typeface="+mn-ea"/>
              </a:rPr>
              <a:t>*</a:t>
            </a:r>
            <a:r>
              <a:rPr lang="ko-KR" altLang="en-US" sz="7200" b="1" dirty="0">
                <a:latin typeface="+mn-ea"/>
              </a:rPr>
              <a:t>일어서 주세요</a:t>
            </a:r>
            <a:r>
              <a:rPr lang="en-US" altLang="ko-KR" sz="7200" b="1" dirty="0">
                <a:latin typeface="+mn-ea"/>
              </a:rPr>
              <a:t>*</a:t>
            </a:r>
          </a:p>
          <a:p>
            <a:r>
              <a:rPr lang="en-US" sz="4400" dirty="0"/>
              <a:t>Please Stand</a:t>
            </a:r>
            <a:r>
              <a:rPr lang="ko-KR" altLang="en-US" sz="4400" dirty="0"/>
              <a:t> </a:t>
            </a:r>
            <a:r>
              <a:rPr lang="en-US" altLang="ko-KR" sz="4400" dirty="0"/>
              <a:t>Up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119015248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0"/>
          </p:nvPr>
        </p:nvSpPr>
        <p:spPr/>
        <p:txBody>
          <a:bodyPr>
            <a:normAutofit/>
          </a:bodyPr>
          <a:lstStyle/>
          <a:p>
            <a:r>
              <a:rPr lang="en-US" altLang="ko-KR" sz="7200" b="1" dirty="0">
                <a:latin typeface="+mn-ea"/>
              </a:rPr>
              <a:t>*</a:t>
            </a:r>
            <a:r>
              <a:rPr lang="ko-KR" altLang="en-US" sz="7200" b="1" dirty="0">
                <a:latin typeface="+mn-ea"/>
              </a:rPr>
              <a:t>앉아 주세요</a:t>
            </a:r>
            <a:r>
              <a:rPr lang="en-US" altLang="ko-KR" sz="7200" b="1" dirty="0">
                <a:latin typeface="+mn-ea"/>
              </a:rPr>
              <a:t>*</a:t>
            </a:r>
          </a:p>
          <a:p>
            <a:r>
              <a:rPr lang="en-US" sz="4400" dirty="0"/>
              <a:t>Please Sit</a:t>
            </a:r>
            <a:r>
              <a:rPr lang="ko-KR" altLang="en-US" sz="4400" dirty="0"/>
              <a:t> </a:t>
            </a:r>
            <a:r>
              <a:rPr lang="en-US" altLang="ko-KR" sz="4400" dirty="0"/>
              <a:t>Down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232718186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8409717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0330952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0"/>
          </p:nvPr>
        </p:nvSpPr>
        <p:spPr/>
        <p:txBody>
          <a:bodyPr>
            <a:noAutofit/>
          </a:bodyPr>
          <a:lstStyle/>
          <a:p>
            <a:r>
              <a:rPr lang="en-US" sz="2800" dirty="0"/>
              <a:t>Grey: (160, 160, 160)</a:t>
            </a:r>
          </a:p>
          <a:p>
            <a:r>
              <a:rPr lang="en-US" sz="2800" dirty="0"/>
              <a:t>Cyan: (32, 192, 192)</a:t>
            </a:r>
          </a:p>
          <a:p>
            <a:r>
              <a:rPr lang="en-US" sz="2800" dirty="0"/>
              <a:t>Orange: (224, 128, 32)</a:t>
            </a:r>
          </a:p>
          <a:p>
            <a:r>
              <a:rPr lang="en-US" sz="2800" dirty="0"/>
              <a:t>Green: (32, 192, 32)</a:t>
            </a:r>
          </a:p>
          <a:p>
            <a:r>
              <a:rPr lang="en-US" sz="2800" dirty="0"/>
              <a:t>Purple: (96, 32, 192)</a:t>
            </a:r>
          </a:p>
          <a:p>
            <a:r>
              <a:rPr lang="en-US" sz="2800" dirty="0"/>
              <a:t>Blue: (32, 32, 160)</a:t>
            </a:r>
          </a:p>
          <a:p>
            <a:r>
              <a:rPr lang="en-US" sz="2800" dirty="0"/>
              <a:t>Red: (192, 32, 32)</a:t>
            </a:r>
          </a:p>
          <a:p>
            <a:r>
              <a:rPr lang="en-US" sz="2800" dirty="0"/>
              <a:t>Gold: (224, 160, 32)</a:t>
            </a:r>
          </a:p>
          <a:p>
            <a:endParaRPr lang="en-US" sz="2800" dirty="0"/>
          </a:p>
          <a:p>
            <a:r>
              <a:rPr lang="en-US" sz="2800" dirty="0"/>
              <a:t>32, 64, 96, 128, 160, 192, 224</a:t>
            </a:r>
          </a:p>
        </p:txBody>
      </p:sp>
    </p:spTree>
    <p:extLst>
      <p:ext uri="{BB962C8B-B14F-4D97-AF65-F5344CB8AC3E}">
        <p14:creationId xmlns:p14="http://schemas.microsoft.com/office/powerpoint/2010/main" val="1741863522"/>
      </p:ext>
    </p:extLst>
  </p:cSld>
  <p:clrMapOvr>
    <a:masterClrMapping/>
  </p:clrMapOvr>
</p:sld>
</file>

<file path=ppt/theme/theme1.xml><?xml version="1.0" encoding="utf-8"?>
<a:theme xmlns:a="http://schemas.openxmlformats.org/drawingml/2006/main" name="Church Form 04">
  <a:themeElements>
    <a:clrScheme name="Chruch Form Color 1">
      <a:dk1>
        <a:srgbClr val="000000"/>
      </a:dk1>
      <a:lt1>
        <a:sysClr val="window" lastClr="FFFFFF"/>
      </a:lt1>
      <a:dk2>
        <a:srgbClr val="A0A0A9"/>
      </a:dk2>
      <a:lt2>
        <a:srgbClr val="FFFFFF"/>
      </a:lt2>
      <a:accent1>
        <a:srgbClr val="20C0C0"/>
      </a:accent1>
      <a:accent2>
        <a:srgbClr val="E08020"/>
      </a:accent2>
      <a:accent3>
        <a:srgbClr val="20C020"/>
      </a:accent3>
      <a:accent4>
        <a:srgbClr val="6020C0"/>
      </a:accent4>
      <a:accent5>
        <a:srgbClr val="2020C0"/>
      </a:accent5>
      <a:accent6>
        <a:srgbClr val="C02020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urch Form 04 Blank">
  <a:themeElements>
    <a:clrScheme name="Chruch Form Color 1">
      <a:dk1>
        <a:srgbClr val="000000"/>
      </a:dk1>
      <a:lt1>
        <a:sysClr val="window" lastClr="FFFFFF"/>
      </a:lt1>
      <a:dk2>
        <a:srgbClr val="A0A0A9"/>
      </a:dk2>
      <a:lt2>
        <a:srgbClr val="FFFFFF"/>
      </a:lt2>
      <a:accent1>
        <a:srgbClr val="20C0C0"/>
      </a:accent1>
      <a:accent2>
        <a:srgbClr val="E08020"/>
      </a:accent2>
      <a:accent3>
        <a:srgbClr val="20C020"/>
      </a:accent3>
      <a:accent4>
        <a:srgbClr val="6020C0"/>
      </a:accent4>
      <a:accent5>
        <a:srgbClr val="2020C0"/>
      </a:accent5>
      <a:accent6>
        <a:srgbClr val="C02020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hurch Form 04 Grey">
  <a:themeElements>
    <a:clrScheme name="Chruch Form Color 1">
      <a:dk1>
        <a:srgbClr val="000000"/>
      </a:dk1>
      <a:lt1>
        <a:sysClr val="window" lastClr="FFFFFF"/>
      </a:lt1>
      <a:dk2>
        <a:srgbClr val="A0A0A9"/>
      </a:dk2>
      <a:lt2>
        <a:srgbClr val="FFFFFF"/>
      </a:lt2>
      <a:accent1>
        <a:srgbClr val="20C0C0"/>
      </a:accent1>
      <a:accent2>
        <a:srgbClr val="E08020"/>
      </a:accent2>
      <a:accent3>
        <a:srgbClr val="20C020"/>
      </a:accent3>
      <a:accent4>
        <a:srgbClr val="6020C0"/>
      </a:accent4>
      <a:accent5>
        <a:srgbClr val="2020C0"/>
      </a:accent5>
      <a:accent6>
        <a:srgbClr val="C02020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Church Form 04 Cyan">
  <a:themeElements>
    <a:clrScheme name="Chruch Form Color 1">
      <a:dk1>
        <a:srgbClr val="000000"/>
      </a:dk1>
      <a:lt1>
        <a:sysClr val="window" lastClr="FFFFFF"/>
      </a:lt1>
      <a:dk2>
        <a:srgbClr val="A0A0A9"/>
      </a:dk2>
      <a:lt2>
        <a:srgbClr val="FFFFFF"/>
      </a:lt2>
      <a:accent1>
        <a:srgbClr val="20C0C0"/>
      </a:accent1>
      <a:accent2>
        <a:srgbClr val="E08020"/>
      </a:accent2>
      <a:accent3>
        <a:srgbClr val="20C020"/>
      </a:accent3>
      <a:accent4>
        <a:srgbClr val="6020C0"/>
      </a:accent4>
      <a:accent5>
        <a:srgbClr val="2020C0"/>
      </a:accent5>
      <a:accent6>
        <a:srgbClr val="C02020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Church Form 04 Orange">
  <a:themeElements>
    <a:clrScheme name="Chruch Form Color 1">
      <a:dk1>
        <a:srgbClr val="000000"/>
      </a:dk1>
      <a:lt1>
        <a:sysClr val="window" lastClr="FFFFFF"/>
      </a:lt1>
      <a:dk2>
        <a:srgbClr val="A0A0A9"/>
      </a:dk2>
      <a:lt2>
        <a:srgbClr val="FFFFFF"/>
      </a:lt2>
      <a:accent1>
        <a:srgbClr val="20C0C0"/>
      </a:accent1>
      <a:accent2>
        <a:srgbClr val="E08020"/>
      </a:accent2>
      <a:accent3>
        <a:srgbClr val="20C020"/>
      </a:accent3>
      <a:accent4>
        <a:srgbClr val="6020C0"/>
      </a:accent4>
      <a:accent5>
        <a:srgbClr val="2020C0"/>
      </a:accent5>
      <a:accent6>
        <a:srgbClr val="C02020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Church Form 04 Green">
  <a:themeElements>
    <a:clrScheme name="Chruch Form Color 1">
      <a:dk1>
        <a:srgbClr val="000000"/>
      </a:dk1>
      <a:lt1>
        <a:sysClr val="window" lastClr="FFFFFF"/>
      </a:lt1>
      <a:dk2>
        <a:srgbClr val="A0A0A9"/>
      </a:dk2>
      <a:lt2>
        <a:srgbClr val="FFFFFF"/>
      </a:lt2>
      <a:accent1>
        <a:srgbClr val="20C0C0"/>
      </a:accent1>
      <a:accent2>
        <a:srgbClr val="E08020"/>
      </a:accent2>
      <a:accent3>
        <a:srgbClr val="20C020"/>
      </a:accent3>
      <a:accent4>
        <a:srgbClr val="6020C0"/>
      </a:accent4>
      <a:accent5>
        <a:srgbClr val="2020C0"/>
      </a:accent5>
      <a:accent6>
        <a:srgbClr val="C02020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Church Form 04 Purple">
  <a:themeElements>
    <a:clrScheme name="Chruch Form Color 1">
      <a:dk1>
        <a:srgbClr val="000000"/>
      </a:dk1>
      <a:lt1>
        <a:sysClr val="window" lastClr="FFFFFF"/>
      </a:lt1>
      <a:dk2>
        <a:srgbClr val="A0A0A9"/>
      </a:dk2>
      <a:lt2>
        <a:srgbClr val="FFFFFF"/>
      </a:lt2>
      <a:accent1>
        <a:srgbClr val="20C0C0"/>
      </a:accent1>
      <a:accent2>
        <a:srgbClr val="E08020"/>
      </a:accent2>
      <a:accent3>
        <a:srgbClr val="20C020"/>
      </a:accent3>
      <a:accent4>
        <a:srgbClr val="6020C0"/>
      </a:accent4>
      <a:accent5>
        <a:srgbClr val="2020C0"/>
      </a:accent5>
      <a:accent6>
        <a:srgbClr val="C02020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Church Form 04 Blue">
  <a:themeElements>
    <a:clrScheme name="Chruch Form Color 1">
      <a:dk1>
        <a:srgbClr val="000000"/>
      </a:dk1>
      <a:lt1>
        <a:sysClr val="window" lastClr="FFFFFF"/>
      </a:lt1>
      <a:dk2>
        <a:srgbClr val="A0A0A9"/>
      </a:dk2>
      <a:lt2>
        <a:srgbClr val="FFFFFF"/>
      </a:lt2>
      <a:accent1>
        <a:srgbClr val="20C0C0"/>
      </a:accent1>
      <a:accent2>
        <a:srgbClr val="E08020"/>
      </a:accent2>
      <a:accent3>
        <a:srgbClr val="20C020"/>
      </a:accent3>
      <a:accent4>
        <a:srgbClr val="6020C0"/>
      </a:accent4>
      <a:accent5>
        <a:srgbClr val="2020C0"/>
      </a:accent5>
      <a:accent6>
        <a:srgbClr val="C02020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Church Form 04 Red">
  <a:themeElements>
    <a:clrScheme name="Chruch Form Color 1">
      <a:dk1>
        <a:srgbClr val="000000"/>
      </a:dk1>
      <a:lt1>
        <a:sysClr val="window" lastClr="FFFFFF"/>
      </a:lt1>
      <a:dk2>
        <a:srgbClr val="A0A0A9"/>
      </a:dk2>
      <a:lt2>
        <a:srgbClr val="FFFFFF"/>
      </a:lt2>
      <a:accent1>
        <a:srgbClr val="20C0C0"/>
      </a:accent1>
      <a:accent2>
        <a:srgbClr val="E08020"/>
      </a:accent2>
      <a:accent3>
        <a:srgbClr val="20C020"/>
      </a:accent3>
      <a:accent4>
        <a:srgbClr val="6020C0"/>
      </a:accent4>
      <a:accent5>
        <a:srgbClr val="2020C0"/>
      </a:accent5>
      <a:accent6>
        <a:srgbClr val="C02020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Church Form 04 Dark Blank">
  <a:themeElements>
    <a:clrScheme name="Chruch Form Color 1">
      <a:dk1>
        <a:srgbClr val="000000"/>
      </a:dk1>
      <a:lt1>
        <a:sysClr val="window" lastClr="FFFFFF"/>
      </a:lt1>
      <a:dk2>
        <a:srgbClr val="A0A0A9"/>
      </a:dk2>
      <a:lt2>
        <a:srgbClr val="FFFFFF"/>
      </a:lt2>
      <a:accent1>
        <a:srgbClr val="20C0C0"/>
      </a:accent1>
      <a:accent2>
        <a:srgbClr val="E08020"/>
      </a:accent2>
      <a:accent3>
        <a:srgbClr val="20C020"/>
      </a:accent3>
      <a:accent4>
        <a:srgbClr val="6020C0"/>
      </a:accent4>
      <a:accent5>
        <a:srgbClr val="2020C0"/>
      </a:accent5>
      <a:accent6>
        <a:srgbClr val="C02020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Church Form 04 Dark Grey">
  <a:themeElements>
    <a:clrScheme name="Chruch Form Color 1">
      <a:dk1>
        <a:srgbClr val="000000"/>
      </a:dk1>
      <a:lt1>
        <a:sysClr val="window" lastClr="FFFFFF"/>
      </a:lt1>
      <a:dk2>
        <a:srgbClr val="A0A0A9"/>
      </a:dk2>
      <a:lt2>
        <a:srgbClr val="FFFFFF"/>
      </a:lt2>
      <a:accent1>
        <a:srgbClr val="20C0C0"/>
      </a:accent1>
      <a:accent2>
        <a:srgbClr val="E08020"/>
      </a:accent2>
      <a:accent3>
        <a:srgbClr val="20C020"/>
      </a:accent3>
      <a:accent4>
        <a:srgbClr val="6020C0"/>
      </a:accent4>
      <a:accent5>
        <a:srgbClr val="2020C0"/>
      </a:accent5>
      <a:accent6>
        <a:srgbClr val="C02020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Church Form 04 Dark Cyan">
  <a:themeElements>
    <a:clrScheme name="Chruch Form Color 1">
      <a:dk1>
        <a:srgbClr val="000000"/>
      </a:dk1>
      <a:lt1>
        <a:sysClr val="window" lastClr="FFFFFF"/>
      </a:lt1>
      <a:dk2>
        <a:srgbClr val="A0A0A9"/>
      </a:dk2>
      <a:lt2>
        <a:srgbClr val="FFFFFF"/>
      </a:lt2>
      <a:accent1>
        <a:srgbClr val="20C0C0"/>
      </a:accent1>
      <a:accent2>
        <a:srgbClr val="E08020"/>
      </a:accent2>
      <a:accent3>
        <a:srgbClr val="20C020"/>
      </a:accent3>
      <a:accent4>
        <a:srgbClr val="6020C0"/>
      </a:accent4>
      <a:accent5>
        <a:srgbClr val="2020C0"/>
      </a:accent5>
      <a:accent6>
        <a:srgbClr val="C02020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Church Form 04 Dark Orange">
  <a:themeElements>
    <a:clrScheme name="Chruch Form Color 1">
      <a:dk1>
        <a:srgbClr val="000000"/>
      </a:dk1>
      <a:lt1>
        <a:sysClr val="window" lastClr="FFFFFF"/>
      </a:lt1>
      <a:dk2>
        <a:srgbClr val="A0A0A9"/>
      </a:dk2>
      <a:lt2>
        <a:srgbClr val="FFFFFF"/>
      </a:lt2>
      <a:accent1>
        <a:srgbClr val="20C0C0"/>
      </a:accent1>
      <a:accent2>
        <a:srgbClr val="E08020"/>
      </a:accent2>
      <a:accent3>
        <a:srgbClr val="20C020"/>
      </a:accent3>
      <a:accent4>
        <a:srgbClr val="6020C0"/>
      </a:accent4>
      <a:accent5>
        <a:srgbClr val="2020C0"/>
      </a:accent5>
      <a:accent6>
        <a:srgbClr val="C02020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Church Form 04 Dark Green">
  <a:themeElements>
    <a:clrScheme name="Chruch Form Color 1">
      <a:dk1>
        <a:srgbClr val="000000"/>
      </a:dk1>
      <a:lt1>
        <a:sysClr val="window" lastClr="FFFFFF"/>
      </a:lt1>
      <a:dk2>
        <a:srgbClr val="A0A0A9"/>
      </a:dk2>
      <a:lt2>
        <a:srgbClr val="FFFFFF"/>
      </a:lt2>
      <a:accent1>
        <a:srgbClr val="20C0C0"/>
      </a:accent1>
      <a:accent2>
        <a:srgbClr val="E08020"/>
      </a:accent2>
      <a:accent3>
        <a:srgbClr val="20C020"/>
      </a:accent3>
      <a:accent4>
        <a:srgbClr val="6020C0"/>
      </a:accent4>
      <a:accent5>
        <a:srgbClr val="2020C0"/>
      </a:accent5>
      <a:accent6>
        <a:srgbClr val="C02020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Church Form 04 Dark Purple">
  <a:themeElements>
    <a:clrScheme name="Chruch Form Color 1">
      <a:dk1>
        <a:srgbClr val="000000"/>
      </a:dk1>
      <a:lt1>
        <a:sysClr val="window" lastClr="FFFFFF"/>
      </a:lt1>
      <a:dk2>
        <a:srgbClr val="A0A0A9"/>
      </a:dk2>
      <a:lt2>
        <a:srgbClr val="FFFFFF"/>
      </a:lt2>
      <a:accent1>
        <a:srgbClr val="20C0C0"/>
      </a:accent1>
      <a:accent2>
        <a:srgbClr val="E08020"/>
      </a:accent2>
      <a:accent3>
        <a:srgbClr val="20C020"/>
      </a:accent3>
      <a:accent4>
        <a:srgbClr val="6020C0"/>
      </a:accent4>
      <a:accent5>
        <a:srgbClr val="2020C0"/>
      </a:accent5>
      <a:accent6>
        <a:srgbClr val="C02020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Church Form 04 Dark Blue">
  <a:themeElements>
    <a:clrScheme name="Chruch Form Color 1">
      <a:dk1>
        <a:srgbClr val="000000"/>
      </a:dk1>
      <a:lt1>
        <a:sysClr val="window" lastClr="FFFFFF"/>
      </a:lt1>
      <a:dk2>
        <a:srgbClr val="A0A0A9"/>
      </a:dk2>
      <a:lt2>
        <a:srgbClr val="FFFFFF"/>
      </a:lt2>
      <a:accent1>
        <a:srgbClr val="20C0C0"/>
      </a:accent1>
      <a:accent2>
        <a:srgbClr val="E08020"/>
      </a:accent2>
      <a:accent3>
        <a:srgbClr val="20C020"/>
      </a:accent3>
      <a:accent4>
        <a:srgbClr val="6020C0"/>
      </a:accent4>
      <a:accent5>
        <a:srgbClr val="2020C0"/>
      </a:accent5>
      <a:accent6>
        <a:srgbClr val="C02020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Church Form 04 Dark Red">
  <a:themeElements>
    <a:clrScheme name="Chruch Form Color 1">
      <a:dk1>
        <a:srgbClr val="000000"/>
      </a:dk1>
      <a:lt1>
        <a:sysClr val="window" lastClr="FFFFFF"/>
      </a:lt1>
      <a:dk2>
        <a:srgbClr val="A0A0A9"/>
      </a:dk2>
      <a:lt2>
        <a:srgbClr val="FFFFFF"/>
      </a:lt2>
      <a:accent1>
        <a:srgbClr val="20C0C0"/>
      </a:accent1>
      <a:accent2>
        <a:srgbClr val="E08020"/>
      </a:accent2>
      <a:accent3>
        <a:srgbClr val="20C020"/>
      </a:accent3>
      <a:accent4>
        <a:srgbClr val="6020C0"/>
      </a:accent4>
      <a:accent5>
        <a:srgbClr val="2020C0"/>
      </a:accent5>
      <a:accent6>
        <a:srgbClr val="C02020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9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1170</TotalTime>
  <Words>314</Words>
  <Application>Microsoft Office PowerPoint</Application>
  <PresentationFormat>On-screen Show (4:3)</PresentationFormat>
  <Paragraphs>107</Paragraphs>
  <Slides>54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17</vt:i4>
      </vt:variant>
      <vt:variant>
        <vt:lpstr>Slide Titles</vt:lpstr>
      </vt:variant>
      <vt:variant>
        <vt:i4>54</vt:i4>
      </vt:variant>
    </vt:vector>
  </HeadingPairs>
  <TitlesOfParts>
    <vt:vector size="77" baseType="lpstr">
      <vt:lpstr>HY강M</vt:lpstr>
      <vt:lpstr>맑은 고딕</vt:lpstr>
      <vt:lpstr>양재벨라체M</vt:lpstr>
      <vt:lpstr>Arial</vt:lpstr>
      <vt:lpstr>Calibri</vt:lpstr>
      <vt:lpstr>Calibri Light</vt:lpstr>
      <vt:lpstr>Church Form 04</vt:lpstr>
      <vt:lpstr>Church Form 04 Blank</vt:lpstr>
      <vt:lpstr>Church Form 04 Grey</vt:lpstr>
      <vt:lpstr>Church Form 04 Cyan</vt:lpstr>
      <vt:lpstr>Church Form 04 Orange</vt:lpstr>
      <vt:lpstr>Church Form 04 Green</vt:lpstr>
      <vt:lpstr>Church Form 04 Purple</vt:lpstr>
      <vt:lpstr>Church Form 04 Blue</vt:lpstr>
      <vt:lpstr>Church Form 04 Red</vt:lpstr>
      <vt:lpstr>Church Form 04 Dark Blank</vt:lpstr>
      <vt:lpstr>Church Form 04 Dark Grey</vt:lpstr>
      <vt:lpstr>Church Form 04 Dark Cyan</vt:lpstr>
      <vt:lpstr>Church Form 04 Dark Orange</vt:lpstr>
      <vt:lpstr>Church Form 04 Dark Green</vt:lpstr>
      <vt:lpstr>Church Form 04 Dark Purple</vt:lpstr>
      <vt:lpstr>Church Form 04 Dark Blue</vt:lpstr>
      <vt:lpstr>Church Form 04 Dark Red</vt:lpstr>
      <vt:lpstr>주일예배</vt:lpstr>
      <vt:lpstr>통성기도 Spoken Prayer</vt:lpstr>
      <vt:lpstr>교독문</vt:lpstr>
      <vt:lpstr>조용한 기도</vt:lpstr>
      <vt:lpstr>감사기도</vt:lpstr>
      <vt:lpstr>PowerPoint Presentation</vt:lpstr>
      <vt:lpstr>안수기도</vt:lpstr>
      <vt:lpstr>송영</vt:lpstr>
      <vt:lpstr>주기도문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사도신경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성경봉독</vt:lpstr>
      <vt:lpstr>말씀</vt:lpstr>
      <vt:lpstr>말씀선포</vt:lpstr>
      <vt:lpstr>성찬예식</vt:lpstr>
      <vt:lpstr>성도의 교제</vt:lpstr>
      <vt:lpstr>축도</vt:lpstr>
      <vt:lpstr>Title</vt:lpstr>
      <vt:lpstr>Title</vt:lpstr>
      <vt:lpstr>Title</vt:lpstr>
      <vt:lpstr>Title</vt:lpstr>
      <vt:lpstr>Title</vt:lpstr>
      <vt:lpstr>Title</vt:lpstr>
      <vt:lpstr>Title</vt:lpstr>
      <vt:lpstr>Title</vt:lpstr>
      <vt:lpstr>Title</vt:lpstr>
      <vt:lpstr>Title</vt:lpstr>
      <vt:lpstr>Title</vt:lpstr>
      <vt:lpstr>Title</vt:lpstr>
      <vt:lpstr>Title</vt:lpstr>
      <vt:lpstr>Title</vt:lpstr>
      <vt:lpstr>Title</vt:lpstr>
      <vt:lpstr>Title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새하늘교회 예배</dc:title>
  <dc:creator>new vision;IHS;임성균목사</dc:creator>
  <dc:description>Form 03-3</dc:description>
  <cp:lastModifiedBy>HaSol Im</cp:lastModifiedBy>
  <cp:revision>125</cp:revision>
  <dcterms:created xsi:type="dcterms:W3CDTF">2011-12-04T14:58:54Z</dcterms:created>
  <dcterms:modified xsi:type="dcterms:W3CDTF">2018-09-16T12:38:52Z</dcterms:modified>
</cp:coreProperties>
</file>