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7" autoAdjust="0"/>
    <p:restoredTop sz="94660"/>
  </p:normalViewPr>
  <p:slideViewPr>
    <p:cSldViewPr snapToGrid="0">
      <p:cViewPr varScale="1">
        <p:scale>
          <a:sx n="84" d="100"/>
          <a:sy n="84" d="100"/>
        </p:scale>
        <p:origin x="909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BCE083-BDDE-4D63-BA0E-CAAC42E9BDB9}" type="datetimeFigureOut">
              <a:rPr lang="en-US" smtClean="0"/>
              <a:t>2/4/2017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97E6F0A-7D9A-4B4F-B6FB-0363F7AE3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7142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793636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11694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8535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80227" name="슬라이드 노트 개체 틀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/>
          </a:p>
        </p:txBody>
      </p:sp>
      <p:sp>
        <p:nvSpPr>
          <p:cNvPr id="180228" name="슬라이드 번호 개체 틀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094A1B3-E9A8-44E8-8D4F-7C1ECE41B192}" type="slidenum">
              <a:rPr kumimoji="0" lang="ko-KR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맑은 고딕"/>
                <a:ea typeface="맑은 고딕" panose="020B0503020000020004" pitchFamily="34" charset="-127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ko-KR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맑은 고딕"/>
              <a:ea typeface="맑은 고딕" panose="020B0503020000020004" pitchFamily="34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313886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5321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0207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5280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16329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4182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4902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2425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1640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32189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9569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96864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F0C86860-8767-4DE7-8B5C-CCEC05837661}" type="datetimeFigureOut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2017-02-04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atinLnBrk="1"/>
            <a:fld id="{84684207-AC1D-46E3-A1A7-CCF799CB134F}" type="slidenum">
              <a:rPr lang="ko-KR" altLang="en-US" smtClean="0">
                <a:solidFill>
                  <a:prstClr val="black">
                    <a:tint val="75000"/>
                  </a:prstClr>
                </a:solidFill>
              </a:rPr>
              <a:pPr latinLnBrk="1"/>
              <a:t>‹#›</a:t>
            </a:fld>
            <a:endParaRPr lang="ko-KR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7246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우리 각 사람에게 그리스도의</a:t>
            </a: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선물의 분량대로 은혜를 주셨나니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3631763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그가 어떤 사람은 사도로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어떤 사람은 선지자로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어떤 사람은 복음 전하는 자로</a:t>
            </a:r>
            <a:r>
              <a:rPr kumimoji="1" lang="en-US" altLang="ko-KR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, </a:t>
            </a: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어떤 사람은 목사와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교사로 삼으셨으니</a:t>
            </a:r>
          </a:p>
        </p:txBody>
      </p:sp>
    </p:spTree>
    <p:extLst>
      <p:ext uri="{BB962C8B-B14F-4D97-AF65-F5344CB8AC3E}">
        <p14:creationId xmlns:p14="http://schemas.microsoft.com/office/powerpoint/2010/main" val="23512794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8466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이는 성도를 온전하게 하여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봉사의 일을 하게 하며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그리스도의 몸을 세우려 하심이라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우리가 다 하나님의 아들을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믿는 것과 아는 일에 하나가 되어</a:t>
            </a:r>
          </a:p>
        </p:txBody>
      </p:sp>
    </p:spTree>
    <p:extLst>
      <p:ext uri="{BB962C8B-B14F-4D97-AF65-F5344CB8AC3E}">
        <p14:creationId xmlns:p14="http://schemas.microsoft.com/office/powerpoint/2010/main" val="2107131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온전한 사람을 이루어 그리스도의</a:t>
            </a:r>
            <a:endParaRPr kumimoji="1" lang="en-US" altLang="ko-KR" sz="3800" dirty="0">
              <a:solidFill>
                <a:prstClr val="black">
                  <a:lumMod val="75000"/>
                  <a:lumOff val="25000"/>
                </a:prstClr>
              </a:solidFill>
              <a:latin typeface="돋움" pitchFamily="50" charset="-127"/>
              <a:ea typeface="돋움" pitchFamily="50" charset="-127"/>
              <a:cs typeface="Arial" pitchFamily="34" charset="0"/>
            </a:endParaRPr>
          </a:p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장성한 분량이 충만한 데까지 이르리니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1508105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오직 사랑 안에서 참된 것을 하여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범사에 그에게까지 자랄지라</a:t>
            </a:r>
          </a:p>
        </p:txBody>
      </p:sp>
    </p:spTree>
    <p:extLst>
      <p:ext uri="{BB962C8B-B14F-4D97-AF65-F5344CB8AC3E}">
        <p14:creationId xmlns:p14="http://schemas.microsoft.com/office/powerpoint/2010/main" val="18643715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4" name="Rectangle 96"/>
          <p:cNvSpPr>
            <a:spLocks noChangeArrowheads="1"/>
          </p:cNvSpPr>
          <p:nvPr/>
        </p:nvSpPr>
        <p:spPr bwMode="auto">
          <a:xfrm>
            <a:off x="1588" y="457200"/>
            <a:ext cx="9142412" cy="230832"/>
          </a:xfrm>
          <a:prstGeom prst="rect">
            <a:avLst/>
          </a:prstGeom>
          <a:solidFill>
            <a:srgbClr val="669900"/>
          </a:solidFill>
          <a:ln w="9525">
            <a:noFill/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ko-KR" altLang="en-US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한컴바탕" pitchFamily="18" charset="2"/>
              <a:ea typeface="굴림" pitchFamily="50" charset="-127"/>
              <a:cs typeface="Arial" pitchFamily="34" charset="0"/>
            </a:endParaRPr>
          </a:p>
        </p:txBody>
      </p:sp>
      <p:sp>
        <p:nvSpPr>
          <p:cNvPr id="173067" name="Text Box 11"/>
          <p:cNvSpPr txBox="1">
            <a:spLocks noChangeArrowheads="1"/>
          </p:cNvSpPr>
          <p:nvPr/>
        </p:nvSpPr>
        <p:spPr bwMode="auto">
          <a:xfrm>
            <a:off x="0" y="914400"/>
            <a:ext cx="9144001" cy="12618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square" lIns="45720" rIns="45720">
            <a:spAutoFit/>
          </a:bodyPr>
          <a:lstStyle/>
          <a:p>
            <a:pPr lvl="0" algn="ctr" defTabSz="914400" fontAlgn="base">
              <a:spcAft>
                <a:spcPct val="0"/>
              </a:spcAft>
              <a:defRPr/>
            </a:pPr>
            <a:r>
              <a:rPr kumimoji="1" lang="ko-KR" altLang="en-US" sz="3800" dirty="0">
                <a:solidFill>
                  <a:prstClr val="black">
                    <a:lumMod val="75000"/>
                    <a:lumOff val="25000"/>
                  </a:prstClr>
                </a:solidFill>
                <a:latin typeface="돋움" pitchFamily="50" charset="-127"/>
                <a:ea typeface="돋움" pitchFamily="50" charset="-127"/>
                <a:cs typeface="Arial" pitchFamily="34" charset="0"/>
              </a:rPr>
              <a:t>그에게서 온 몸이 각 마디를 통하여 도움을 받음으로 연결되고 결합되어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226237"/>
            <a:ext cx="9144000" cy="2923877"/>
          </a:xfrm>
          <a:prstGeom prst="rect">
            <a:avLst/>
          </a:prstGeom>
          <a:noFill/>
        </p:spPr>
        <p:txBody>
          <a:bodyPr wrap="square" lIns="45720" tIns="45720" rIns="45720" bIns="45720">
            <a:spAutoFit/>
          </a:bodyPr>
          <a:lstStyle/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각 지체의 분량대로 역사하여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그 몸을 자라게 하며</a:t>
            </a:r>
          </a:p>
          <a:p>
            <a:pPr lvl="0" algn="ct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ko-KR" altLang="en-US" sz="4600" b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사랑 안에서 스스로 세우느니라</a:t>
            </a:r>
            <a:endParaRPr kumimoji="1" lang="en-US" altLang="ko-KR" sz="4600" b="1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  <a:p>
            <a:pPr lvl="0" algn="r" defTabSz="91440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&lt;</a:t>
            </a:r>
            <a:r>
              <a:rPr kumimoji="1" lang="ko-KR" altLang="en-US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아 멘</a:t>
            </a:r>
            <a:r>
              <a:rPr kumimoji="1" lang="en-US" altLang="ko-KR" sz="4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굴림" pitchFamily="50" charset="-127"/>
                <a:ea typeface="굴림" pitchFamily="50" charset="-127"/>
                <a:cs typeface="Arial" pitchFamily="34" charset="0"/>
              </a:rPr>
              <a:t>&gt;</a:t>
            </a:r>
            <a:endParaRPr kumimoji="1" lang="en-US" altLang="ko-KR" sz="4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굴림" pitchFamily="50" charset="-127"/>
              <a:ea typeface="굴림" pitchFamily="50" charset="-127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0610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</TotalTime>
  <Words>98</Words>
  <Application>Microsoft Office PowerPoint</Application>
  <PresentationFormat>On-screen Show (4:3)</PresentationFormat>
  <Paragraphs>24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돋움</vt:lpstr>
      <vt:lpstr>굴림</vt:lpstr>
      <vt:lpstr>맑은 고딕</vt:lpstr>
      <vt:lpstr>Arial</vt:lpstr>
      <vt:lpstr>Calibri</vt:lpstr>
      <vt:lpstr>한컴바탕</vt:lpstr>
      <vt:lpstr>Office 테마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HaSol Im</dc:creator>
  <cp:lastModifiedBy>HaSol Im</cp:lastModifiedBy>
  <cp:revision>2</cp:revision>
  <dcterms:created xsi:type="dcterms:W3CDTF">2017-01-08T15:11:26Z</dcterms:created>
  <dcterms:modified xsi:type="dcterms:W3CDTF">2017-02-05T04:32:48Z</dcterms:modified>
</cp:coreProperties>
</file>