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83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512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421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8012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162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 땅 이스라엘 모든 산에서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그들이 한 나라를 이루어서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한 임금이 모두 다스리게 하리니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다시는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두 민족이 되지 아니하며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두 나라로 나누이지 아니할지라 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그들이 그 우상들과 가증한 물건과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 모든 죄악으로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더 이상 자신들을 더럽히지 아니하리라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그들을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 범죄한 모든 처소에서 구원하여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정결하게 한즉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그들은 내 백성이 되고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나는 그들의 하나님이 되리라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열방 사이에 판단하시며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많은 백성을 판결하시리니</a:t>
            </a:r>
          </a:p>
        </p:txBody>
      </p:sp>
    </p:spTree>
    <p:extLst>
      <p:ext uri="{BB962C8B-B14F-4D97-AF65-F5344CB8AC3E}">
        <p14:creationId xmlns:p14="http://schemas.microsoft.com/office/powerpoint/2010/main" val="2282085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무리가 그들의 칼을 쳐서 보습을 만들고 그들의 창을 쳐서 낫을 만들 것이며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 나라와 저 나라가 다시는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칼을 들고 서로 치지 아니하며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다시는 전쟁을 연습하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지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아니하리라</a:t>
            </a:r>
          </a:p>
        </p:txBody>
      </p:sp>
    </p:spTree>
    <p:extLst>
      <p:ext uri="{BB962C8B-B14F-4D97-AF65-F5344CB8AC3E}">
        <p14:creationId xmlns:p14="http://schemas.microsoft.com/office/powerpoint/2010/main" val="304574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에브라임의 병거와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예루살렘의 말을 끊겠고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전쟁하는 활도 끊으리니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이방 사람에게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화평을 전할 것이요</a:t>
            </a:r>
          </a:p>
        </p:txBody>
      </p:sp>
    </p:spTree>
    <p:extLst>
      <p:ext uri="{BB962C8B-B14F-4D97-AF65-F5344CB8AC3E}">
        <p14:creationId xmlns:p14="http://schemas.microsoft.com/office/powerpoint/2010/main" val="2588455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통치는 바다에서 바다까지 이르고 유브라데 강에서 땅 끝까지 이르리라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보라 형제가 연합하여 동거함이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어찌 그리 선하고 아름다운고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04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머리에 있는 보배로운 기름이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수염 곧 아론의 수염에 흘러서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옷깃까지 내림 같고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헐몬의 이슬이 시온의 산들에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내림 같도다 거기서 여호와께서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복을 명령 하셨나니 곧 영생이로다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199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157</Words>
  <Application>Microsoft Office PowerPoint</Application>
  <PresentationFormat>On-screen Show (4:3)</PresentationFormat>
  <Paragraphs>42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Dotum</vt:lpstr>
      <vt:lpstr>굴림</vt:lpstr>
      <vt:lpstr>Malgun Gothic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2017-01-29T21:08:53Z</dcterms:modified>
</cp:coreProperties>
</file>