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5087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6728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176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8296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온 땅은 여호와를 두려워하며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세상의 모든 거민들은 그를 경외할지어다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 나라들의 계획을 폐하시며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민족들의 사상을 무효하게 하시도다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여호와의 계획은 영원히 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생각은 대대에 이르리로다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여호와를 자기 하나님으로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삼은 나라 곧 하나님의 기업으로 선택된 백성은 복이 있도다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여호와께서 하늘에서 굽어보사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 인생을 살피심이여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곧 그가 거하시는 곳에서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세상의 모든 거민들을 굽어살피시는도다</a:t>
            </a:r>
          </a:p>
        </p:txBody>
      </p:sp>
    </p:spTree>
    <p:extLst>
      <p:ext uri="{BB962C8B-B14F-4D97-AF65-F5344CB8AC3E}">
        <p14:creationId xmlns:p14="http://schemas.microsoft.com/office/powerpoint/2010/main" val="3049700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많은 군대로 구원 얻은 왕이 없으며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용사가 힘이 세어도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스스로 구원하지 못하는도다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22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그를 경외하는 자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곧 그의 인자하심을 바라는 자를 살피사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그들의 영혼을 사망에서 건지시며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굶주릴 때에 그들을 살리시는도다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 영혼이 여호와를 바람이여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그는 우리의 도움과 방패 시로다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여호와여 우리가 주께 바라는 대로 주의 인자하심을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우리에게 베푸소서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96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110</Words>
  <Application>Microsoft Office PowerPoint</Application>
  <PresentationFormat>On-screen Show (4:3)</PresentationFormat>
  <Paragraphs>29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Dotum</vt:lpstr>
      <vt:lpstr>굴림</vt:lpstr>
      <vt:lpstr>Malgun Gothic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2017-01-29T20:55:26Z</dcterms:modified>
</cp:coreProperties>
</file>