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7" r:id="rId2"/>
    <p:sldId id="258" r:id="rId3"/>
    <p:sldId id="260" r:id="rId4"/>
    <p:sldId id="261" r:id="rId5"/>
    <p:sldId id="262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347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5071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6705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58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 안에서 항상 기뻐하라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다시 말하노니 기뻐하라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너희 관용을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모든 사람에게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 </a:t>
            </a: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알게 하라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주께서 가까우시니라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아무 것도 염려하지 말고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다만 모든 일에 기도와 간구로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너희 구할 것을 감사함으로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하나님께 아뢰라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그리하면 모든 지각에 뛰어난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하나님의 평강이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그리스도 예수 안에서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너희 마음과 생각을 지키시리라</a:t>
            </a:r>
          </a:p>
        </p:txBody>
      </p:sp>
    </p:spTree>
    <p:extLst>
      <p:ext uri="{BB962C8B-B14F-4D97-AF65-F5344CB8AC3E}">
        <p14:creationId xmlns:p14="http://schemas.microsoft.com/office/powerpoint/2010/main" val="1297552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끝으로 형제들아 무엇에든지 참되며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무엇에든지 경건하며 무엇에든지 옳으며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무엇에든지 정결하며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무엇에든지 사랑 받을 만하며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무엇에든지 칭찬 받을 만하며</a:t>
            </a:r>
          </a:p>
        </p:txBody>
      </p:sp>
    </p:spTree>
    <p:extLst>
      <p:ext uri="{BB962C8B-B14F-4D97-AF65-F5344CB8AC3E}">
        <p14:creationId xmlns:p14="http://schemas.microsoft.com/office/powerpoint/2010/main" val="3883119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무슨 덕이 있든지 무슨 기림이 있든지 이것들을 생각하라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너희는 내게 배우고 받고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듣고 본 바를 행하라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  <a:sym typeface="Wingdings" panose="05000000000000000000" pitchFamily="2" charset="2"/>
              </a:rPr>
              <a:t></a:t>
            </a:r>
            <a:endParaRPr kumimoji="1" lang="en-US" altLang="ko-KR" sz="4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191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655064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그리하면 평강의 하나님이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너희와 함께 계시리라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59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101</Words>
  <Application>Microsoft Office PowerPoint</Application>
  <PresentationFormat>On-screen Show (4:3)</PresentationFormat>
  <Paragraphs>32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돋움</vt:lpstr>
      <vt:lpstr>굴림</vt:lpstr>
      <vt:lpstr>맑은 고딕</vt:lpstr>
      <vt:lpstr>Arial</vt:lpstr>
      <vt:lpstr>Calibri</vt:lpstr>
      <vt:lpstr>Wingdings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2017-01-22T20:25:51Z</dcterms:modified>
</cp:coreProperties>
</file>