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7" r:id="rId2"/>
    <p:sldId id="258" r:id="rId3"/>
    <p:sldId id="260" r:id="rId4"/>
    <p:sldId id="261" r:id="rId5"/>
    <p:sldId id="262" r:id="rId6"/>
    <p:sldId id="263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744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418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056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5638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나는 포도나무요 너희는 가지라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그가 내 안에</a:t>
            </a:r>
            <a:r>
              <a:rPr kumimoji="1" lang="en-US" altLang="ko-KR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, 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그 안에 거하면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사람이 열매를 많이 맺나니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나를 떠나서는 너희가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아무 것도 할 수 없음이라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사람이 내 안에 거하지 아니하면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가지처럼 밖에 버려져 마르나니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사람들이 그것을 모아다가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불에 던져 사르느니라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너희가 내 안에 거하고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말이 너희 안에 거하면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무엇이든지 원하는 대로 구하라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그리하면 이루리라</a:t>
            </a:r>
          </a:p>
        </p:txBody>
      </p:sp>
    </p:spTree>
    <p:extLst>
      <p:ext uri="{BB962C8B-B14F-4D97-AF65-F5344CB8AC3E}">
        <p14:creationId xmlns:p14="http://schemas.microsoft.com/office/powerpoint/2010/main" val="300836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너희가 열매를 많이 맺으면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아버지께서 영광을 받으실 것이요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너희는 내 제자가 되리라</a:t>
            </a:r>
          </a:p>
        </p:txBody>
      </p:sp>
    </p:spTree>
    <p:extLst>
      <p:ext uri="{BB962C8B-B14F-4D97-AF65-F5344CB8AC3E}">
        <p14:creationId xmlns:p14="http://schemas.microsoft.com/office/powerpoint/2010/main" val="2876173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아버지께서 나를 사랑하신 것 같이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나도 너희를 사랑하였으니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나의 사랑 안에 거하라</a:t>
            </a:r>
          </a:p>
        </p:txBody>
      </p:sp>
    </p:spTree>
    <p:extLst>
      <p:ext uri="{BB962C8B-B14F-4D97-AF65-F5344CB8AC3E}">
        <p14:creationId xmlns:p14="http://schemas.microsoft.com/office/powerpoint/2010/main" val="1065132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아버지의 계명을 지켜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사랑 안에 거하는 것 같이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너희도 내 계명을 지키면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사랑 안에 거하리라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728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이것을 너희에게 이름은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기쁨이 너희 안에 있어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 기쁨을 충만하게 하려 함이라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129</Words>
  <Application>Microsoft Office PowerPoint</Application>
  <PresentationFormat>On-screen Show (4:3)</PresentationFormat>
  <Paragraphs>36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Dotum</vt:lpstr>
      <vt:lpstr>굴림</vt:lpstr>
      <vt:lpstr>Malgun Gothic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4</cp:revision>
  <dcterms:created xsi:type="dcterms:W3CDTF">2017-01-08T15:11:26Z</dcterms:created>
  <dcterms:modified xsi:type="dcterms:W3CDTF">2017-01-22T16:39:11Z</dcterms:modified>
</cp:coreProperties>
</file>