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8669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9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769A5-55CC-456C-B4C1-8A5FB2631E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2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28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887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573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54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2023-01-08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0" y="642918"/>
            <a:ext cx="4800600" cy="12192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642918"/>
            <a:ext cx="442912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1200" cap="none" spc="50" normalizeH="0" baseline="0" noProof="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맑은 고딕"/>
                <a:ea typeface="맑은 고딕" panose="020B0503020000020004" pitchFamily="34" charset="-127"/>
                <a:cs typeface="Arial" pitchFamily="34" charset="0"/>
              </a:rPr>
              <a:t>교독문 </a:t>
            </a:r>
            <a:endParaRPr kumimoji="1" lang="ko-KR" altLang="en-US" sz="7200" b="1" i="0" u="none" strike="noStrike" kern="1200" cap="none" spc="50" normalizeH="0" baseline="0" noProof="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맑은 고딕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565398"/>
            <a:ext cx="4568588" cy="17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76</a:t>
            </a:r>
            <a:r>
              <a:rPr kumimoji="1" lang="ko-KR" altLang="en-US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번</a:t>
            </a:r>
            <a:endParaRPr kumimoji="1" lang="en-US" altLang="ko-KR" sz="5000" b="1" dirty="0">
              <a:solidFill>
                <a:srgbClr val="800080"/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(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요한복음 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1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장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)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pic>
        <p:nvPicPr>
          <p:cNvPr id="8" name="그림 7" descr="성경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588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98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태초에 말씀이 계시니라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 말씀이 하나님과 함께 계셨으니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 말씀은 곧 하나님이시니라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그가 태초에 하나님과 함께 계셨고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만물이 그로 말미암아 지은 바 되었으니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지은 것이 하나도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없이는 된 것이 없느니라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 안에 생명이 있었으니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 생명은 사람들의 빛이라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빛이 어둠에 비치되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어둠이 깨닫지 못하더라</a:t>
            </a:r>
          </a:p>
        </p:txBody>
      </p:sp>
    </p:spTree>
    <p:extLst>
      <p:ext uri="{BB962C8B-B14F-4D97-AF65-F5344CB8AC3E}">
        <p14:creationId xmlns:p14="http://schemas.microsoft.com/office/powerpoint/2010/main" val="225229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참 빛 곧 세상에 와서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각 사람에게 비추는 빛이 있었나니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세상에 계셨으며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세상은 그로 말미암아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지은 바 되었으되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65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세상이 그를 알지 못하였고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자기 땅에 오매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자기 백성이 영접하지 아니하였으나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영접하는 자 곧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이름을 믿는 자들에게는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하나님의 자녀가 되는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권세를 주셨으니</a:t>
            </a:r>
          </a:p>
        </p:txBody>
      </p:sp>
    </p:spTree>
    <p:extLst>
      <p:ext uri="{BB962C8B-B14F-4D97-AF65-F5344CB8AC3E}">
        <p14:creationId xmlns:p14="http://schemas.microsoft.com/office/powerpoint/2010/main" val="358756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이는 혈통으로나 육정으로나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사람의 뜻으로 나지 아니하고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오직 하나님께로부터 난 자들이니라</a:t>
            </a:r>
          </a:p>
        </p:txBody>
      </p:sp>
    </p:spTree>
    <p:extLst>
      <p:ext uri="{BB962C8B-B14F-4D97-AF65-F5344CB8AC3E}">
        <p14:creationId xmlns:p14="http://schemas.microsoft.com/office/powerpoint/2010/main" val="260538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말씀이 육신이 되어 우리 가운데 거하시매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우리가 그의 영광을 보니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아버지의 독생자의 영광이요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은혜와 진리가 충만하더라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99966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134</Words>
  <Application>Microsoft Office PowerPoint</Application>
  <PresentationFormat>On-screen Show (4:3)</PresentationFormat>
  <Paragraphs>42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돋움</vt:lpstr>
      <vt:lpstr>굴림</vt:lpstr>
      <vt:lpstr>맑은 고딕</vt:lpstr>
      <vt:lpstr>한컴바탕</vt:lpstr>
      <vt:lpstr>Arial</vt:lpstr>
      <vt:lpstr>Calibri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4</cp:revision>
  <dcterms:created xsi:type="dcterms:W3CDTF">2017-01-08T15:11:26Z</dcterms:created>
  <dcterms:modified xsi:type="dcterms:W3CDTF">2023-01-08T14:57:14Z</dcterms:modified>
</cp:coreProperties>
</file>