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sldIdLst>
    <p:sldId id="8669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7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78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BCE083-BDDE-4D63-BA0E-CAAC42E9BDB9}" type="datetimeFigureOut">
              <a:rPr lang="en-US" smtClean="0"/>
              <a:t>7/9/2023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7E6F0A-7D9A-4B4F-B6FB-0363F7AE3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714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9203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79204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3769A5-55CC-456C-B4C1-8A5FB2631E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0925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93636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11694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74456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26945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5591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49872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92085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50957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46265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2023-07-09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32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2023-07-09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207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2023-07-09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528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2023-07-09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63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2023-07-09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182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2023-07-09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902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2023-07-09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425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2023-07-09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164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2023-07-09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218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2023-07-09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569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2023-07-09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686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2023-07-09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246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3" name="Rectangle 95"/>
          <p:cNvSpPr>
            <a:spLocks noChangeArrowheads="1"/>
          </p:cNvSpPr>
          <p:nvPr/>
        </p:nvSpPr>
        <p:spPr bwMode="auto">
          <a:xfrm>
            <a:off x="0" y="642918"/>
            <a:ext cx="4800600" cy="1219200"/>
          </a:xfrm>
          <a:prstGeom prst="rect">
            <a:avLst/>
          </a:prstGeom>
          <a:solidFill>
            <a:schemeClr val="accent3">
              <a:lumMod val="5000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4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0" y="642918"/>
            <a:ext cx="4429124" cy="10156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6000" b="1" i="0" u="none" strike="noStrike" kern="1200" cap="none" spc="50" normalizeH="0" baseline="0" noProof="0" dirty="0">
                <a:ln w="13500">
                  <a:solidFill>
                    <a:srgbClr val="4F81BD">
                      <a:shade val="2500"/>
                      <a:alpha val="6500"/>
                    </a:srgbClr>
                  </a:solidFill>
                  <a:prstDash val="solid"/>
                </a:ln>
                <a:solidFill>
                  <a:srgbClr val="4F81BD">
                    <a:tint val="3000"/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uLnTx/>
                <a:uFillTx/>
                <a:latin typeface="맑은 고딕"/>
                <a:ea typeface="맑은 고딕" panose="020B0503020000020004" pitchFamily="34" charset="-127"/>
                <a:cs typeface="Arial" pitchFamily="34" charset="0"/>
              </a:rPr>
              <a:t>교독문 </a:t>
            </a:r>
            <a:endParaRPr kumimoji="1" lang="ko-KR" altLang="en-US" sz="7200" b="1" i="0" u="none" strike="noStrike" kern="1200" cap="none" spc="50" normalizeH="0" baseline="0" noProof="0" dirty="0">
              <a:ln w="13500">
                <a:solidFill>
                  <a:srgbClr val="4F81BD">
                    <a:shade val="2500"/>
                    <a:alpha val="6500"/>
                  </a:srgbClr>
                </a:solidFill>
                <a:prstDash val="solid"/>
              </a:ln>
              <a:solidFill>
                <a:srgbClr val="4F81BD">
                  <a:tint val="3000"/>
                  <a:alpha val="95000"/>
                </a:srgb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uLnTx/>
              <a:uFillTx/>
              <a:latin typeface="맑은 고딕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13324" name="Text Box 12"/>
          <p:cNvSpPr txBox="1">
            <a:spLocks noChangeArrowheads="1"/>
          </p:cNvSpPr>
          <p:nvPr/>
        </p:nvSpPr>
        <p:spPr bwMode="auto">
          <a:xfrm>
            <a:off x="0" y="2565398"/>
            <a:ext cx="4568588" cy="1784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1" hangingPunct="1">
              <a:lnSpc>
                <a:spcPct val="125000"/>
              </a:lnSpc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5000" b="1" dirty="0">
                <a:solidFill>
                  <a:srgbClr val="800080"/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74</a:t>
            </a:r>
            <a:r>
              <a:rPr kumimoji="1" lang="ko-KR" altLang="en-US" sz="5000" b="1" dirty="0">
                <a:solidFill>
                  <a:srgbClr val="800080"/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번</a:t>
            </a:r>
            <a:endParaRPr kumimoji="1" lang="en-US" altLang="ko-KR" sz="5000" b="1" dirty="0">
              <a:solidFill>
                <a:srgbClr val="800080"/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marL="0" marR="0" lvl="0" indent="0" algn="ctr" defTabSz="914400" rtl="0" eaLnBrk="1" fontAlgn="base" latinLnBrk="1" hangingPunct="1">
              <a:lnSpc>
                <a:spcPct val="125000"/>
              </a:lnSpc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4400" b="1" dirty="0">
                <a:solidFill>
                  <a:srgbClr val="800080"/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(</a:t>
            </a:r>
            <a:r>
              <a:rPr kumimoji="1" lang="ko-KR" altLang="en-US" sz="4400" b="1" dirty="0">
                <a:solidFill>
                  <a:srgbClr val="800080"/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마태복음 </a:t>
            </a:r>
            <a:r>
              <a:rPr kumimoji="1" lang="en-US" altLang="ko-KR" sz="4400" b="1" dirty="0">
                <a:solidFill>
                  <a:srgbClr val="800080"/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5</a:t>
            </a:r>
            <a:r>
              <a:rPr kumimoji="1" lang="ko-KR" altLang="en-US" sz="4400" b="1" dirty="0">
                <a:solidFill>
                  <a:srgbClr val="800080"/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장</a:t>
            </a:r>
            <a:r>
              <a:rPr kumimoji="1" lang="en-US" altLang="ko-KR" sz="4400" b="1" dirty="0">
                <a:solidFill>
                  <a:srgbClr val="800080"/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)</a:t>
            </a:r>
            <a:endParaRPr kumimoji="1" lang="en-US" altLang="ko-KR" sz="4400" b="1" i="0" u="none" strike="noStrike" kern="1200" cap="none" spc="0" normalizeH="0" baseline="0" noProof="0" dirty="0">
              <a:ln>
                <a:noFill/>
              </a:ln>
              <a:solidFill>
                <a:srgbClr val="800080"/>
              </a:solidFill>
              <a:effectLst/>
              <a:uLnTx/>
              <a:uFillTx/>
              <a:latin typeface="돋움" pitchFamily="50" charset="-127"/>
              <a:ea typeface="돋움" pitchFamily="50" charset="-127"/>
              <a:cs typeface="Arial" pitchFamily="34" charset="0"/>
            </a:endParaRPr>
          </a:p>
        </p:txBody>
      </p:sp>
      <p:pic>
        <p:nvPicPr>
          <p:cNvPr id="8" name="그림 7" descr="성경책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68588" y="0"/>
            <a:ext cx="4572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81983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심령이 가난한 자는 복이 있나니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800219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천국이 그들의 것임이요</a:t>
            </a:r>
          </a:p>
        </p:txBody>
      </p:sp>
    </p:spTree>
    <p:extLst>
      <p:ext uri="{BB962C8B-B14F-4D97-AF65-F5344CB8AC3E}">
        <p14:creationId xmlns:p14="http://schemas.microsoft.com/office/powerpoint/2010/main" val="2351279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애통하는 자는 복이 있나니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800219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그들이 위로를 받을 것임이요</a:t>
            </a:r>
          </a:p>
        </p:txBody>
      </p:sp>
    </p:spTree>
    <p:extLst>
      <p:ext uri="{BB962C8B-B14F-4D97-AF65-F5344CB8AC3E}">
        <p14:creationId xmlns:p14="http://schemas.microsoft.com/office/powerpoint/2010/main" val="2107131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온유한 자는 복이 있나니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그들이 땅을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기업으로 받을 것임이요</a:t>
            </a:r>
          </a:p>
        </p:txBody>
      </p:sp>
    </p:spTree>
    <p:extLst>
      <p:ext uri="{BB962C8B-B14F-4D97-AF65-F5344CB8AC3E}">
        <p14:creationId xmlns:p14="http://schemas.microsoft.com/office/powerpoint/2010/main" val="18681579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의에 주리고 목마른 자는 복이 있나니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800219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그들이 배부를 것임이요</a:t>
            </a:r>
          </a:p>
        </p:txBody>
      </p:sp>
    </p:spTree>
    <p:extLst>
      <p:ext uri="{BB962C8B-B14F-4D97-AF65-F5344CB8AC3E}">
        <p14:creationId xmlns:p14="http://schemas.microsoft.com/office/powerpoint/2010/main" val="36582500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긍휼히 여기는 자는 복이 있나니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그들이 긍휼히 여김을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받을 것임이요</a:t>
            </a:r>
          </a:p>
        </p:txBody>
      </p:sp>
    </p:spTree>
    <p:extLst>
      <p:ext uri="{BB962C8B-B14F-4D97-AF65-F5344CB8AC3E}">
        <p14:creationId xmlns:p14="http://schemas.microsoft.com/office/powerpoint/2010/main" val="3528039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마음이 청결한 자는 복이 있나니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800219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그들이 하나님을 볼 것임이요</a:t>
            </a:r>
          </a:p>
        </p:txBody>
      </p:sp>
    </p:spTree>
    <p:extLst>
      <p:ext uri="{BB962C8B-B14F-4D97-AF65-F5344CB8AC3E}">
        <p14:creationId xmlns:p14="http://schemas.microsoft.com/office/powerpoint/2010/main" val="29683921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화평케 하는 자는 복이 있나니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그들이 하나님의 아들이라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일컬음을 받을 것임이요</a:t>
            </a:r>
          </a:p>
        </p:txBody>
      </p:sp>
    </p:spTree>
    <p:extLst>
      <p:ext uri="{BB962C8B-B14F-4D97-AF65-F5344CB8AC3E}">
        <p14:creationId xmlns:p14="http://schemas.microsoft.com/office/powerpoint/2010/main" val="32156914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의를 위하여 박해를 받은 자는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복이 있나니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800219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천국이 그들의 것임이라</a:t>
            </a:r>
          </a:p>
        </p:txBody>
      </p:sp>
    </p:spTree>
    <p:extLst>
      <p:ext uri="{BB962C8B-B14F-4D97-AF65-F5344CB8AC3E}">
        <p14:creationId xmlns:p14="http://schemas.microsoft.com/office/powerpoint/2010/main" val="4289761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2431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나로 말미암아 너희를 욕하고 박해하고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거짓으로 너희를 거슬러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모든</a:t>
            </a:r>
            <a:r>
              <a:rPr kumimoji="1" lang="en-US" altLang="ko-KR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 </a:t>
            </a: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악한 말을 할 때에는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너희에게 복이 있나니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3631763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기뻐하고 즐거워하라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하늘에서 너희의 상이 큼이라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너희 전에 있던 선지자들도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이같이 박해하였느니라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&lt;</a:t>
            </a:r>
            <a:r>
              <a:rPr kumimoji="1" lang="ko-KR" altLang="en-US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아 멘</a:t>
            </a: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&gt;</a:t>
            </a:r>
            <a:r>
              <a:rPr kumimoji="1" lang="ko-KR" altLang="en-US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 </a:t>
            </a:r>
            <a:endParaRPr kumimoji="1" lang="en-US" altLang="ko-KR" sz="4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46452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</TotalTime>
  <Words>124</Words>
  <Application>Microsoft Office PowerPoint</Application>
  <PresentationFormat>On-screen Show (4:3)</PresentationFormat>
  <Paragraphs>42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돋움</vt:lpstr>
      <vt:lpstr>굴림</vt:lpstr>
      <vt:lpstr>맑은 고딕</vt:lpstr>
      <vt:lpstr>한컴바탕</vt:lpstr>
      <vt:lpstr>Arial</vt:lpstr>
      <vt:lpstr>Calibri</vt:lpstr>
      <vt:lpstr>Office 테마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HaSol Im</dc:creator>
  <cp:lastModifiedBy>HaSol Im</cp:lastModifiedBy>
  <cp:revision>3</cp:revision>
  <dcterms:created xsi:type="dcterms:W3CDTF">2017-01-08T15:11:26Z</dcterms:created>
  <dcterms:modified xsi:type="dcterms:W3CDTF">2023-07-09T12:56:47Z</dcterms:modified>
</cp:coreProperties>
</file>