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8669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9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769A5-55CC-456C-B4C1-8A5FB2631E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538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07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07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2023-02-19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3" name="Rectangle 95"/>
          <p:cNvSpPr>
            <a:spLocks noChangeArrowheads="1"/>
          </p:cNvSpPr>
          <p:nvPr/>
        </p:nvSpPr>
        <p:spPr bwMode="auto">
          <a:xfrm>
            <a:off x="0" y="642918"/>
            <a:ext cx="4800600" cy="12192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642918"/>
            <a:ext cx="4429124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1200" cap="none" spc="50" normalizeH="0" baseline="0" noProof="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맑은 고딕"/>
                <a:ea typeface="맑은 고딕" panose="020B0503020000020004" pitchFamily="34" charset="-127"/>
                <a:cs typeface="Arial" pitchFamily="34" charset="0"/>
              </a:rPr>
              <a:t>교독문 </a:t>
            </a:r>
            <a:endParaRPr kumimoji="1" lang="ko-KR" altLang="en-US" sz="7200" b="1" i="0" u="none" strike="noStrike" kern="1200" cap="none" spc="50" normalizeH="0" baseline="0" noProof="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맑은 고딕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2565398"/>
            <a:ext cx="4568588" cy="17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60</a:t>
            </a:r>
            <a:r>
              <a:rPr kumimoji="1" lang="ko-KR" altLang="en-US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번</a:t>
            </a:r>
            <a:endParaRPr kumimoji="1" lang="en-US" altLang="ko-KR" sz="5000" b="1" dirty="0">
              <a:solidFill>
                <a:srgbClr val="800080"/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(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시편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 139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편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)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pic>
        <p:nvPicPr>
          <p:cNvPr id="8" name="그림 7" descr="성경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8588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198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여호와여 주께서 나를 살펴보셨으므로 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나를 아시나이다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 내가 앉고 일어섬을 아시고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멀리서도 나의 생각을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밝히 아시오며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모든 길과 내가 눕는 것을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살펴 보셨으므로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모든 행위를 익히 아시오니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여호와여 내 혀의 말을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알지 못하시는 것이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하나도 없으시니이다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주의 영을 떠나 어디로 가며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앞에서 어디로 피하리이까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하늘에 올라갈지라도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거기 계시며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스올에 내 자리를 펼지라도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거기 계시니이다</a:t>
            </a:r>
          </a:p>
        </p:txBody>
      </p:sp>
    </p:spTree>
    <p:extLst>
      <p:ext uri="{BB962C8B-B14F-4D97-AF65-F5344CB8AC3E}">
        <p14:creationId xmlns:p14="http://schemas.microsoft.com/office/powerpoint/2010/main" val="348805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새벽 날개를 치며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바다 끝에 가서 거주할지라도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거기서도 주의 손이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인도하시며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오른손이 나를 붙드시리이다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12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나를 살피사 내 마음을 아시며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나를 시험하사 내 뜻을 아옵소서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내게 무슨 악한 행위가 있나 보시고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영원한 길로 인도하소서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968612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115</Words>
  <Application>Microsoft Office PowerPoint</Application>
  <PresentationFormat>On-screen Show (4:3)</PresentationFormat>
  <Paragraphs>36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한컴바탕</vt:lpstr>
      <vt:lpstr>Arial</vt:lpstr>
      <vt:lpstr>Calibri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2023-02-19T14:49:33Z</dcterms:modified>
</cp:coreProperties>
</file>