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57" r:id="rId2"/>
    <p:sldId id="258" r:id="rId3"/>
    <p:sldId id="260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2579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5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여호와께서 시온의 포로를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돌려 보내실 때에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우리는 꿈꾸는 것 같았도다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그때에 우리 입에는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웃음이 가득하고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우리 혀에는 찬양이 찼었도다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그때에 뭇 나라 가운데에서 말하기를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여호와께서 그들을 위하여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큰 일을 행하셨다 하였도다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여호와께서 우리를 위하여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큰 일을 행하셨으니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우리는 기쁘도다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여호와여 우리의 포로를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남방 시내들같이 돌려 보내소서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눈물을 흘리며 씨를 뿌리는 자는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기쁨으로 거두리로다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  <a:sym typeface="Wingdings" panose="05000000000000000000" pitchFamily="2" charset="2"/>
              </a:rPr>
              <a:t></a:t>
            </a:r>
            <a:endParaRPr kumimoji="1" lang="en-US" altLang="ko-KR" sz="4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123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55064"/>
            <a:ext cx="9144000" cy="3631763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울며 씨를 뿌리러 나가는 자는 반드시 기쁨으로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 곡식 단을 가지고 돌아오리로다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91059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80</Words>
  <Application>Microsoft Office PowerPoint</Application>
  <PresentationFormat>On-screen Show (4:3)</PresentationFormat>
  <Paragraphs>25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돋움</vt:lpstr>
      <vt:lpstr>굴림</vt:lpstr>
      <vt:lpstr>맑은 고딕</vt:lpstr>
      <vt:lpstr>Arial</vt:lpstr>
      <vt:lpstr>Calibri</vt:lpstr>
      <vt:lpstr>Wingdings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2017-01-22T00:16:30Z</dcterms:modified>
</cp:coreProperties>
</file>