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8"/>
  </p:notesMasterIdLst>
  <p:sldIdLst>
    <p:sldId id="257" r:id="rId2"/>
    <p:sldId id="258" r:id="rId3"/>
    <p:sldId id="259" r:id="rId4"/>
    <p:sldId id="260" r:id="rId5"/>
    <p:sldId id="261" r:id="rId6"/>
    <p:sldId id="262" r:id="rId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07" autoAdjust="0"/>
    <p:restoredTop sz="94660"/>
  </p:normalViewPr>
  <p:slideViewPr>
    <p:cSldViewPr snapToGrid="0">
      <p:cViewPr varScale="1">
        <p:scale>
          <a:sx n="84" d="100"/>
          <a:sy n="84" d="100"/>
        </p:scale>
        <p:origin x="909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BCE083-BDDE-4D63-BA0E-CAAC42E9BDB9}" type="datetimeFigureOut">
              <a:rPr lang="en-US" smtClean="0"/>
              <a:t>1/21/2017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97E6F0A-7D9A-4B4F-B6FB-0363F7AE32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67142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0227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  <p:sp>
        <p:nvSpPr>
          <p:cNvPr id="180228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94A1B3-E9A8-44E8-8D4F-7C1ECE41B192}" type="slidenum"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34" charset="-127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altLang="ko-K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34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793636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0227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  <p:sp>
        <p:nvSpPr>
          <p:cNvPr id="180228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94A1B3-E9A8-44E8-8D4F-7C1ECE41B192}" type="slidenum"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34" charset="-127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altLang="ko-K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34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111694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0227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  <p:sp>
        <p:nvSpPr>
          <p:cNvPr id="180228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94A1B3-E9A8-44E8-8D4F-7C1ECE41B192}" type="slidenum"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34" charset="-127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altLang="ko-K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34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7151546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0227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  <p:sp>
        <p:nvSpPr>
          <p:cNvPr id="180228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94A1B3-E9A8-44E8-8D4F-7C1ECE41B192}" type="slidenum"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34" charset="-127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altLang="ko-K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34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222683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0227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  <p:sp>
        <p:nvSpPr>
          <p:cNvPr id="180228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94A1B3-E9A8-44E8-8D4F-7C1ECE41B192}" type="slidenum"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34" charset="-127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altLang="ko-K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34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1931387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0227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  <p:sp>
        <p:nvSpPr>
          <p:cNvPr id="180228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94A1B3-E9A8-44E8-8D4F-7C1ECE41B192}" type="slidenum"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34" charset="-127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altLang="ko-K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34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607552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2017-01-21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5321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2017-01-21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02073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2017-01-21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65280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2017-01-21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16329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2017-01-21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41828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2017-01-21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49022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2017-01-21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24252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2017-01-21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71640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2017-01-21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32189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2017-01-21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95695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2017-01-21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96864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atinLnBrk="1"/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 latinLnBrk="1"/>
              <a:t>2017-01-21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atinLnBrk="1"/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atinLnBrk="1"/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 latinLnBrk="1"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72460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04" name="Rectangle 96"/>
          <p:cNvSpPr>
            <a:spLocks noChangeArrowheads="1"/>
          </p:cNvSpPr>
          <p:nvPr/>
        </p:nvSpPr>
        <p:spPr bwMode="auto">
          <a:xfrm>
            <a:off x="1588" y="457200"/>
            <a:ext cx="9142412" cy="230832"/>
          </a:xfrm>
          <a:prstGeom prst="rect">
            <a:avLst/>
          </a:prstGeom>
          <a:solidFill>
            <a:srgbClr val="669900"/>
          </a:solidFill>
          <a:ln w="9525">
            <a:noFill/>
            <a:miter lim="800000"/>
            <a:headEnd/>
            <a:tailEnd/>
          </a:ln>
          <a:effectLst>
            <a:glow rad="1397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한컴바탕" pitchFamily="18" charset="2"/>
              <a:ea typeface="굴림" pitchFamily="50" charset="-127"/>
              <a:cs typeface="Arial" pitchFamily="34" charset="0"/>
            </a:endParaRPr>
          </a:p>
        </p:txBody>
      </p:sp>
      <p:sp>
        <p:nvSpPr>
          <p:cNvPr id="173067" name="Text Box 11"/>
          <p:cNvSpPr txBox="1">
            <a:spLocks noChangeArrowheads="1"/>
          </p:cNvSpPr>
          <p:nvPr/>
        </p:nvSpPr>
        <p:spPr bwMode="auto">
          <a:xfrm>
            <a:off x="0" y="914400"/>
            <a:ext cx="9144001" cy="18466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square" lIns="45720" rIns="45720">
            <a:spAutoFit/>
          </a:bodyPr>
          <a:lstStyle/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청년이 무엇으로</a:t>
            </a:r>
            <a:endParaRPr kumimoji="1" lang="en-US" altLang="ko-KR" sz="3800" dirty="0">
              <a:solidFill>
                <a:prstClr val="black">
                  <a:lumMod val="75000"/>
                  <a:lumOff val="25000"/>
                </a:prstClr>
              </a:solidFill>
              <a:latin typeface="돋움" pitchFamily="50" charset="-127"/>
              <a:ea typeface="돋움" pitchFamily="50" charset="-127"/>
              <a:cs typeface="Arial" pitchFamily="34" charset="0"/>
            </a:endParaRPr>
          </a:p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그의 행실을 깨끗하게 하리이까</a:t>
            </a:r>
          </a:p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주의 말씀만 지킬 따름이니이다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0" y="3226237"/>
            <a:ext cx="9144000" cy="1508105"/>
          </a:xfrm>
          <a:prstGeom prst="rect">
            <a:avLst/>
          </a:prstGeom>
          <a:noFill/>
        </p:spPr>
        <p:txBody>
          <a:bodyPr wrap="square" lIns="45720" tIns="45720" rIns="45720" bIns="45720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내가 전심으로 주를 찾았사오니</a:t>
            </a: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주의 계명에서 떠나지 말게 하소서</a:t>
            </a:r>
          </a:p>
        </p:txBody>
      </p:sp>
    </p:spTree>
    <p:extLst>
      <p:ext uri="{BB962C8B-B14F-4D97-AF65-F5344CB8AC3E}">
        <p14:creationId xmlns:p14="http://schemas.microsoft.com/office/powerpoint/2010/main" val="23512794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04" name="Rectangle 96"/>
          <p:cNvSpPr>
            <a:spLocks noChangeArrowheads="1"/>
          </p:cNvSpPr>
          <p:nvPr/>
        </p:nvSpPr>
        <p:spPr bwMode="auto">
          <a:xfrm>
            <a:off x="1588" y="457200"/>
            <a:ext cx="9142412" cy="230832"/>
          </a:xfrm>
          <a:prstGeom prst="rect">
            <a:avLst/>
          </a:prstGeom>
          <a:solidFill>
            <a:srgbClr val="669900"/>
          </a:solidFill>
          <a:ln w="9525">
            <a:noFill/>
            <a:miter lim="800000"/>
            <a:headEnd/>
            <a:tailEnd/>
          </a:ln>
          <a:effectLst>
            <a:glow rad="1397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한컴바탕" pitchFamily="18" charset="2"/>
              <a:ea typeface="굴림" pitchFamily="50" charset="-127"/>
              <a:cs typeface="Arial" pitchFamily="34" charset="0"/>
            </a:endParaRPr>
          </a:p>
        </p:txBody>
      </p:sp>
      <p:sp>
        <p:nvSpPr>
          <p:cNvPr id="173067" name="Text Box 11"/>
          <p:cNvSpPr txBox="1">
            <a:spLocks noChangeArrowheads="1"/>
          </p:cNvSpPr>
          <p:nvPr/>
        </p:nvSpPr>
        <p:spPr bwMode="auto">
          <a:xfrm>
            <a:off x="0" y="914400"/>
            <a:ext cx="9144001" cy="1261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square" lIns="45720" rIns="45720">
            <a:spAutoFit/>
          </a:bodyPr>
          <a:lstStyle/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내가 주께 범죄하지 아니하려 하여</a:t>
            </a:r>
          </a:p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주의 말씀을 내 마음에 두었나이다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0" y="3226237"/>
            <a:ext cx="9144000" cy="1508105"/>
          </a:xfrm>
          <a:prstGeom prst="rect">
            <a:avLst/>
          </a:prstGeom>
          <a:noFill/>
        </p:spPr>
        <p:txBody>
          <a:bodyPr wrap="square" lIns="45720" tIns="45720" rIns="45720" bIns="45720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찬송을 받으실 주 여호와여</a:t>
            </a: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주의 율례들을 내게 가르치소서</a:t>
            </a:r>
          </a:p>
        </p:txBody>
      </p:sp>
    </p:spTree>
    <p:extLst>
      <p:ext uri="{BB962C8B-B14F-4D97-AF65-F5344CB8AC3E}">
        <p14:creationId xmlns:p14="http://schemas.microsoft.com/office/powerpoint/2010/main" val="21071316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04" name="Rectangle 96"/>
          <p:cNvSpPr>
            <a:spLocks noChangeArrowheads="1"/>
          </p:cNvSpPr>
          <p:nvPr/>
        </p:nvSpPr>
        <p:spPr bwMode="auto">
          <a:xfrm>
            <a:off x="1588" y="457200"/>
            <a:ext cx="9142412" cy="230832"/>
          </a:xfrm>
          <a:prstGeom prst="rect">
            <a:avLst/>
          </a:prstGeom>
          <a:solidFill>
            <a:srgbClr val="669900"/>
          </a:solidFill>
          <a:ln w="9525">
            <a:noFill/>
            <a:miter lim="800000"/>
            <a:headEnd/>
            <a:tailEnd/>
          </a:ln>
          <a:effectLst>
            <a:glow rad="1397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한컴바탕" pitchFamily="18" charset="2"/>
              <a:ea typeface="굴림" pitchFamily="50" charset="-127"/>
              <a:cs typeface="Arial" pitchFamily="34" charset="0"/>
            </a:endParaRPr>
          </a:p>
        </p:txBody>
      </p:sp>
      <p:sp>
        <p:nvSpPr>
          <p:cNvPr id="173067" name="Text Box 11"/>
          <p:cNvSpPr txBox="1">
            <a:spLocks noChangeArrowheads="1"/>
          </p:cNvSpPr>
          <p:nvPr/>
        </p:nvSpPr>
        <p:spPr bwMode="auto">
          <a:xfrm>
            <a:off x="0" y="914400"/>
            <a:ext cx="9144001" cy="1261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square" lIns="45720" rIns="45720">
            <a:spAutoFit/>
          </a:bodyPr>
          <a:lstStyle/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내가 주의 법도들을 작은 소리로 읊조리며</a:t>
            </a:r>
          </a:p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주의 길들에 주의하며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0" y="3226237"/>
            <a:ext cx="9144000" cy="1508105"/>
          </a:xfrm>
          <a:prstGeom prst="rect">
            <a:avLst/>
          </a:prstGeom>
          <a:noFill/>
        </p:spPr>
        <p:txBody>
          <a:bodyPr wrap="square" lIns="45720" tIns="45720" rIns="45720" bIns="45720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주의 율례들을 즐거워하며</a:t>
            </a: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주의 말씀을 잊지 아니하리이다</a:t>
            </a:r>
          </a:p>
        </p:txBody>
      </p:sp>
    </p:spTree>
    <p:extLst>
      <p:ext uri="{BB962C8B-B14F-4D97-AF65-F5344CB8AC3E}">
        <p14:creationId xmlns:p14="http://schemas.microsoft.com/office/powerpoint/2010/main" val="39592210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04" name="Rectangle 96"/>
          <p:cNvSpPr>
            <a:spLocks noChangeArrowheads="1"/>
          </p:cNvSpPr>
          <p:nvPr/>
        </p:nvSpPr>
        <p:spPr bwMode="auto">
          <a:xfrm>
            <a:off x="1588" y="457200"/>
            <a:ext cx="9142412" cy="230832"/>
          </a:xfrm>
          <a:prstGeom prst="rect">
            <a:avLst/>
          </a:prstGeom>
          <a:solidFill>
            <a:srgbClr val="669900"/>
          </a:solidFill>
          <a:ln w="9525">
            <a:noFill/>
            <a:miter lim="800000"/>
            <a:headEnd/>
            <a:tailEnd/>
          </a:ln>
          <a:effectLst>
            <a:glow rad="1397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한컴바탕" pitchFamily="18" charset="2"/>
              <a:ea typeface="굴림" pitchFamily="50" charset="-127"/>
              <a:cs typeface="Arial" pitchFamily="34" charset="0"/>
            </a:endParaRPr>
          </a:p>
        </p:txBody>
      </p:sp>
      <p:sp>
        <p:nvSpPr>
          <p:cNvPr id="173067" name="Text Box 11"/>
          <p:cNvSpPr txBox="1">
            <a:spLocks noChangeArrowheads="1"/>
          </p:cNvSpPr>
          <p:nvPr/>
        </p:nvSpPr>
        <p:spPr bwMode="auto">
          <a:xfrm>
            <a:off x="0" y="914400"/>
            <a:ext cx="9144001" cy="18466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square" lIns="45720" rIns="45720">
            <a:spAutoFit/>
          </a:bodyPr>
          <a:lstStyle/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주의 법이</a:t>
            </a:r>
            <a:endParaRPr kumimoji="1" lang="en-US" altLang="ko-KR" sz="3800" dirty="0">
              <a:solidFill>
                <a:prstClr val="black">
                  <a:lumMod val="75000"/>
                  <a:lumOff val="25000"/>
                </a:prstClr>
              </a:solidFill>
              <a:latin typeface="돋움" pitchFamily="50" charset="-127"/>
              <a:ea typeface="돋움" pitchFamily="50" charset="-127"/>
              <a:cs typeface="Arial" pitchFamily="34" charset="0"/>
            </a:endParaRPr>
          </a:p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나의 즐거움이 되지 아니하였더면</a:t>
            </a:r>
          </a:p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내가 내 고난 중에 멸망하였으리이다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0" y="3226237"/>
            <a:ext cx="9144000" cy="2923877"/>
          </a:xfrm>
          <a:prstGeom prst="rect">
            <a:avLst/>
          </a:prstGeom>
          <a:noFill/>
        </p:spPr>
        <p:txBody>
          <a:bodyPr wrap="square" lIns="45720" tIns="45720" rIns="45720" bIns="45720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내가 주의 법도들을</a:t>
            </a:r>
            <a:endParaRPr kumimoji="1" lang="en-US" altLang="ko-KR" sz="46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" pitchFamily="50" charset="-127"/>
              <a:ea typeface="굴림" pitchFamily="50" charset="-127"/>
              <a:cs typeface="Arial" pitchFamily="34" charset="0"/>
            </a:endParaRP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영원히 잊지 아니하오니</a:t>
            </a:r>
            <a:endParaRPr kumimoji="1" lang="en-US" altLang="ko-KR" sz="46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" pitchFamily="50" charset="-127"/>
              <a:ea typeface="굴림" pitchFamily="50" charset="-127"/>
              <a:cs typeface="Arial" pitchFamily="34" charset="0"/>
            </a:endParaRP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주께서 이것들 때문에</a:t>
            </a: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나를 살게 하심이니이다</a:t>
            </a:r>
            <a:endParaRPr kumimoji="1" lang="en-US" altLang="ko-KR" sz="46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" pitchFamily="50" charset="-127"/>
              <a:ea typeface="굴림" pitchFamily="50" charset="-127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21883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04" name="Rectangle 96"/>
          <p:cNvSpPr>
            <a:spLocks noChangeArrowheads="1"/>
          </p:cNvSpPr>
          <p:nvPr/>
        </p:nvSpPr>
        <p:spPr bwMode="auto">
          <a:xfrm>
            <a:off x="1588" y="457200"/>
            <a:ext cx="9142412" cy="230832"/>
          </a:xfrm>
          <a:prstGeom prst="rect">
            <a:avLst/>
          </a:prstGeom>
          <a:solidFill>
            <a:srgbClr val="669900"/>
          </a:solidFill>
          <a:ln w="9525">
            <a:noFill/>
            <a:miter lim="800000"/>
            <a:headEnd/>
            <a:tailEnd/>
          </a:ln>
          <a:effectLst>
            <a:glow rad="1397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한컴바탕" pitchFamily="18" charset="2"/>
              <a:ea typeface="굴림" pitchFamily="50" charset="-127"/>
              <a:cs typeface="Arial" pitchFamily="34" charset="0"/>
            </a:endParaRPr>
          </a:p>
        </p:txBody>
      </p:sp>
      <p:sp>
        <p:nvSpPr>
          <p:cNvPr id="173067" name="Text Box 11"/>
          <p:cNvSpPr txBox="1">
            <a:spLocks noChangeArrowheads="1"/>
          </p:cNvSpPr>
          <p:nvPr/>
        </p:nvSpPr>
        <p:spPr bwMode="auto">
          <a:xfrm>
            <a:off x="0" y="914400"/>
            <a:ext cx="9144001" cy="1261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square" lIns="45720" rIns="45720">
            <a:spAutoFit/>
          </a:bodyPr>
          <a:lstStyle/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나는 주의 것이오니 나를 구원하소서</a:t>
            </a:r>
          </a:p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내가 주의 법도들만을 찾았나이다</a:t>
            </a:r>
            <a:endParaRPr kumimoji="1" lang="en-US" altLang="ko-KR" sz="3800" dirty="0">
              <a:solidFill>
                <a:prstClr val="black">
                  <a:lumMod val="75000"/>
                  <a:lumOff val="25000"/>
                </a:prstClr>
              </a:solidFill>
              <a:latin typeface="돋움" pitchFamily="50" charset="-127"/>
              <a:ea typeface="돋움" pitchFamily="50" charset="-127"/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0" y="3226237"/>
            <a:ext cx="9144000" cy="2215991"/>
          </a:xfrm>
          <a:prstGeom prst="rect">
            <a:avLst/>
          </a:prstGeom>
          <a:noFill/>
        </p:spPr>
        <p:txBody>
          <a:bodyPr wrap="square" lIns="45720" tIns="45720" rIns="45720" bIns="45720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악인들이 나를 멸하려고 엿보오나</a:t>
            </a: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나는 주의 증거들</a:t>
            </a: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만을</a:t>
            </a: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 생각하겠나이다</a:t>
            </a:r>
            <a:endParaRPr kumimoji="1" lang="en-US" altLang="ko-KR" sz="46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" pitchFamily="50" charset="-127"/>
              <a:ea typeface="굴림" pitchFamily="50" charset="-127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55678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04" name="Rectangle 96"/>
          <p:cNvSpPr>
            <a:spLocks noChangeArrowheads="1"/>
          </p:cNvSpPr>
          <p:nvPr/>
        </p:nvSpPr>
        <p:spPr bwMode="auto">
          <a:xfrm>
            <a:off x="1588" y="457200"/>
            <a:ext cx="9142412" cy="230832"/>
          </a:xfrm>
          <a:prstGeom prst="rect">
            <a:avLst/>
          </a:prstGeom>
          <a:solidFill>
            <a:srgbClr val="669900"/>
          </a:solidFill>
          <a:ln w="9525">
            <a:noFill/>
            <a:miter lim="800000"/>
            <a:headEnd/>
            <a:tailEnd/>
          </a:ln>
          <a:effectLst>
            <a:glow rad="1397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한컴바탕" pitchFamily="18" charset="2"/>
              <a:ea typeface="굴림" pitchFamily="50" charset="-127"/>
              <a:cs typeface="Arial" pitchFamily="34" charset="0"/>
            </a:endParaRPr>
          </a:p>
        </p:txBody>
      </p:sp>
      <p:sp>
        <p:nvSpPr>
          <p:cNvPr id="173067" name="Text Box 11"/>
          <p:cNvSpPr txBox="1">
            <a:spLocks noChangeArrowheads="1"/>
          </p:cNvSpPr>
          <p:nvPr/>
        </p:nvSpPr>
        <p:spPr bwMode="auto">
          <a:xfrm>
            <a:off x="0" y="914400"/>
            <a:ext cx="9144001" cy="18466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square" lIns="45720" rIns="45720">
            <a:spAutoFit/>
          </a:bodyPr>
          <a:lstStyle/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내가 보니 모든 완전한 것이</a:t>
            </a:r>
            <a:endParaRPr kumimoji="1" lang="en-US" altLang="ko-KR" sz="3800" dirty="0">
              <a:solidFill>
                <a:prstClr val="black">
                  <a:lumMod val="75000"/>
                  <a:lumOff val="25000"/>
                </a:prstClr>
              </a:solidFill>
              <a:latin typeface="돋움" pitchFamily="50" charset="-127"/>
              <a:ea typeface="돋움" pitchFamily="50" charset="-127"/>
              <a:cs typeface="Arial" pitchFamily="34" charset="0"/>
            </a:endParaRPr>
          </a:p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다 끝이 있어도</a:t>
            </a:r>
          </a:p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주의 계명들은 심히 넓으니이다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0" y="3226237"/>
            <a:ext cx="9144000" cy="2923877"/>
          </a:xfrm>
          <a:prstGeom prst="rect">
            <a:avLst/>
          </a:prstGeom>
          <a:noFill/>
        </p:spPr>
        <p:txBody>
          <a:bodyPr wrap="square" lIns="45720" tIns="45720" rIns="45720" bIns="45720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내가 주의 법을 어찌 그리 사랑하는지요 내가 그것을 </a:t>
            </a: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종일 작은 소리로 읊조리나이다</a:t>
            </a:r>
            <a:endParaRPr kumimoji="1" lang="en-US" altLang="ko-KR" sz="46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" pitchFamily="50" charset="-127"/>
              <a:ea typeface="굴림" pitchFamily="50" charset="-127"/>
              <a:cs typeface="Arial" pitchFamily="34" charset="0"/>
            </a:endParaRPr>
          </a:p>
          <a:p>
            <a:pPr lvl="0" algn="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sz="4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&lt;</a:t>
            </a:r>
            <a:r>
              <a:rPr kumimoji="1" lang="ko-KR" altLang="en-US" sz="4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아 멘</a:t>
            </a:r>
            <a:r>
              <a:rPr kumimoji="1" lang="en-US" altLang="ko-KR" sz="4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&gt;</a:t>
            </a:r>
          </a:p>
        </p:txBody>
      </p:sp>
    </p:spTree>
    <p:extLst>
      <p:ext uri="{BB962C8B-B14F-4D97-AF65-F5344CB8AC3E}">
        <p14:creationId xmlns:p14="http://schemas.microsoft.com/office/powerpoint/2010/main" val="26035145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15</TotalTime>
  <Words>127</Words>
  <Application>Microsoft Office PowerPoint</Application>
  <PresentationFormat>On-screen Show (4:3)</PresentationFormat>
  <Paragraphs>36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3" baseType="lpstr">
      <vt:lpstr>돋움</vt:lpstr>
      <vt:lpstr>굴림</vt:lpstr>
      <vt:lpstr>맑은 고딕</vt:lpstr>
      <vt:lpstr>Arial</vt:lpstr>
      <vt:lpstr>Calibri</vt:lpstr>
      <vt:lpstr>한컴바탕</vt:lpstr>
      <vt:lpstr>Office 테마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HaSol Im</dc:creator>
  <cp:lastModifiedBy>HaSol Im</cp:lastModifiedBy>
  <cp:revision>2</cp:revision>
  <dcterms:created xsi:type="dcterms:W3CDTF">2017-01-08T15:11:26Z</dcterms:created>
  <dcterms:modified xsi:type="dcterms:W3CDTF">2017-01-22T00:08:14Z</dcterms:modified>
</cp:coreProperties>
</file>