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265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501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673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7495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 내 음성과 내 간구를 들으시므로 내가 그를 사랑하는도다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귀를 내게 기울이셨으므로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평생에 기도하리로다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사망의 줄이 나를 두르고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스올의 고통이 내게 이르므로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환난과 슬픔을 만났을 때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에</a:t>
            </a:r>
            <a:endParaRPr kumimoji="1" lang="ko-KR" altLang="en-US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여호와의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이름으로 기도하기를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여호와여 주께 구하오니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영혼을 건지소서 하였도다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여호와는 은혜로우시며 의로우시며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 하나님은 긍휼이 많으시도다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여호와께서는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순진한 자를 지키시나니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어려울 때에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나를 구원하셨도다</a:t>
            </a:r>
          </a:p>
        </p:txBody>
      </p:sp>
    </p:spTree>
    <p:extLst>
      <p:ext uri="{BB962C8B-B14F-4D97-AF65-F5344CB8AC3E}">
        <p14:creationId xmlns:p14="http://schemas.microsoft.com/office/powerpoint/2010/main" val="2927806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영혼아 네 평안함으로 돌아갈지어다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 너를 후대하심이로다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주께서 내 영혼을 사망에서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눈을 눈물에서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</a:t>
            </a:r>
            <a:endParaRPr kumimoji="1" lang="ko-KR" altLang="en-US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발을 넘어짐에서 건지셨나이다</a:t>
            </a:r>
          </a:p>
        </p:txBody>
      </p:sp>
    </p:spTree>
    <p:extLst>
      <p:ext uri="{BB962C8B-B14F-4D97-AF65-F5344CB8AC3E}">
        <p14:creationId xmlns:p14="http://schemas.microsoft.com/office/powerpoint/2010/main" val="819871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내게 주신 모든 은혜를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여호와께 무엇으로 보답할까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구원의 잔을 들고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여호와의 이름을 부르며 </a:t>
            </a:r>
          </a:p>
        </p:txBody>
      </p:sp>
    </p:spTree>
    <p:extLst>
      <p:ext uri="{BB962C8B-B14F-4D97-AF65-F5344CB8AC3E}">
        <p14:creationId xmlns:p14="http://schemas.microsoft.com/office/powerpoint/2010/main" val="191654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여호와의 모든 백성 앞에서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나는 나의 서원을 여호와께 갚으리로다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경건한 자들의 죽음은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여호와께서 보시기에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귀중한 것이로다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64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119</Words>
  <Application>Microsoft Office PowerPoint</Application>
  <PresentationFormat>On-screen Show (4:3)</PresentationFormat>
  <Paragraphs>37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2017-01-21T23:54:43Z</dcterms:modified>
</cp:coreProperties>
</file>