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18709" r:id="rId2"/>
    <p:sldId id="257" r:id="rId3"/>
    <p:sldId id="258" r:id="rId4"/>
    <p:sldId id="260" r:id="rId5"/>
    <p:sldId id="261" r:id="rId6"/>
    <p:sldId id="262" r:id="rId7"/>
    <p:sldId id="263" r:id="rId8"/>
    <p:sldId id="259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7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78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CE083-BDDE-4D63-BA0E-CAAC42E9BDB9}" type="datetimeFigureOut">
              <a:rPr lang="en-US" smtClean="0"/>
              <a:t>6/23/2024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E6F0A-7D9A-4B4F-B6FB-0363F7AE3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14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920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79204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3769A5-55CC-456C-B4C1-8A5FB2631E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0925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363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169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7646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85634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38516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60702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589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2024-06-23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2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2024-06-23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20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2024-06-23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52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2024-06-23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63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2024-06-23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18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2024-06-23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02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2024-06-23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25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2024-06-23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16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2024-06-23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21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2024-06-23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569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2024-06-23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86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2024-06-23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24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3" name="Rectangle 95"/>
          <p:cNvSpPr>
            <a:spLocks noChangeArrowheads="1"/>
          </p:cNvSpPr>
          <p:nvPr/>
        </p:nvSpPr>
        <p:spPr bwMode="auto">
          <a:xfrm>
            <a:off x="0" y="642918"/>
            <a:ext cx="4800600" cy="1219200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4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0" y="642918"/>
            <a:ext cx="4429124" cy="1015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6000" b="1" i="0" u="none" strike="noStrike" kern="1200" cap="none" spc="50" normalizeH="0" baseline="0" noProof="0" dirty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4F81BD">
                    <a:tint val="3000"/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uLnTx/>
                <a:uFillTx/>
                <a:latin typeface="맑은 고딕"/>
                <a:ea typeface="맑은 고딕" panose="020B0503020000020004" pitchFamily="34" charset="-127"/>
                <a:cs typeface="Arial" pitchFamily="34" charset="0"/>
              </a:rPr>
              <a:t>교독문 </a:t>
            </a:r>
            <a:endParaRPr kumimoji="1" lang="ko-KR" altLang="en-US" sz="7200" b="1" i="0" u="none" strike="noStrike" kern="1200" cap="none" spc="50" normalizeH="0" baseline="0" noProof="0" dirty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srgbClr val="4F81BD">
                  <a:tint val="3000"/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uLnTx/>
              <a:uFillTx/>
              <a:latin typeface="맑은 고딕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0" y="2565398"/>
            <a:ext cx="4568588" cy="178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1" hangingPunct="1">
              <a:lnSpc>
                <a:spcPct val="125000"/>
              </a:lnSpc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5000" b="1" dirty="0">
                <a:solidFill>
                  <a:srgbClr val="800080"/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45</a:t>
            </a:r>
            <a:r>
              <a:rPr kumimoji="1" lang="ko-KR" altLang="en-US" sz="5000" b="1" dirty="0">
                <a:solidFill>
                  <a:srgbClr val="800080"/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번</a:t>
            </a:r>
            <a:endParaRPr kumimoji="1" lang="en-US" altLang="ko-KR" sz="5000" b="1" dirty="0">
              <a:solidFill>
                <a:srgbClr val="800080"/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marL="0" marR="0" lvl="0" indent="0" algn="ctr" defTabSz="914400" rtl="0" eaLnBrk="1" fontAlgn="base" latinLnBrk="1" hangingPunct="1">
              <a:lnSpc>
                <a:spcPct val="125000"/>
              </a:lnSpc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4400" b="1" dirty="0">
                <a:solidFill>
                  <a:srgbClr val="800080"/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(</a:t>
            </a:r>
            <a:r>
              <a:rPr kumimoji="1" lang="ko-KR" altLang="en-US" sz="4400" b="1" dirty="0">
                <a:solidFill>
                  <a:srgbClr val="800080"/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시편 </a:t>
            </a:r>
            <a:r>
              <a:rPr kumimoji="1" lang="en-US" altLang="ko-KR" sz="4400" b="1" dirty="0">
                <a:solidFill>
                  <a:srgbClr val="800080"/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104</a:t>
            </a:r>
            <a:r>
              <a:rPr kumimoji="1" lang="ko-KR" altLang="en-US" sz="4400" b="1" dirty="0">
                <a:solidFill>
                  <a:srgbClr val="800080"/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편</a:t>
            </a:r>
            <a:r>
              <a:rPr kumimoji="1" lang="en-US" altLang="ko-KR" sz="4400" b="1" dirty="0">
                <a:solidFill>
                  <a:srgbClr val="800080"/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)</a:t>
            </a:r>
            <a:endParaRPr kumimoji="1" lang="en-US" altLang="ko-KR" sz="4400" b="1" i="0" u="none" strike="noStrike" kern="1200" cap="none" spc="0" normalizeH="0" baseline="0" noProof="0" dirty="0">
              <a:ln>
                <a:noFill/>
              </a:ln>
              <a:solidFill>
                <a:srgbClr val="800080"/>
              </a:solidFill>
              <a:effectLst/>
              <a:uLnTx/>
              <a:uFillTx/>
              <a:latin typeface="돋움" pitchFamily="50" charset="-127"/>
              <a:ea typeface="돋움" pitchFamily="50" charset="-127"/>
              <a:cs typeface="Arial" pitchFamily="34" charset="0"/>
            </a:endParaRPr>
          </a:p>
        </p:txBody>
      </p:sp>
      <p:pic>
        <p:nvPicPr>
          <p:cNvPr id="8" name="그림 7" descr="성경책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68588" y="0"/>
            <a:ext cx="457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93220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 영혼아 여호와를 송축하라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 속에 있는 것들아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다 그의 거룩한 이름을 송축하라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86725EA9-B6B1-414E-E4A2-4ECA981B0965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교독문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45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번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– 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시편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104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편</a:t>
            </a:r>
            <a:endParaRPr lang="en-US" altLang="ko-KR" sz="2000" dirty="0">
              <a:solidFill>
                <a:srgbClr val="404040"/>
              </a:solidFill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51279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 영혼아 여호와를 송축하며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그의 모든 은택을 잊지 말지어다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그가 네 모든 죄악을 사하시며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네 모든 병을 고치시며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A9DC71FF-7C3E-26AC-51C3-6C7A0899703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교독문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45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번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– 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시편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104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편</a:t>
            </a:r>
            <a:endParaRPr lang="en-US" altLang="ko-KR" sz="2000" dirty="0">
              <a:solidFill>
                <a:srgbClr val="404040"/>
              </a:solidFill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07131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네 생명을 파멸에서 속량하시고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인자와 긍휼로 관을 씌우시며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좋은 것으로 네 소원을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만족하게 하사 네 청춘을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독수리같이 새롭게 하시는도다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179CCCA7-F857-EE84-C72A-7726F39C3165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교독문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45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번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– 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시편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104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편</a:t>
            </a:r>
            <a:endParaRPr lang="en-US" altLang="ko-KR" sz="2000" dirty="0">
              <a:solidFill>
                <a:srgbClr val="404040"/>
              </a:solidFill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63791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여호와는 긍휼이 많으시고 은혜로우시며 노하기를 더디 하시고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인자하심이 풍부하시도다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자주 경책하지 아니하시며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노를 영원히 품지 아니하시리로다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297244CB-B08D-3186-0052-9050E862DCF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교독문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45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번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– 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시편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104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편</a:t>
            </a:r>
            <a:endParaRPr lang="en-US" altLang="ko-KR" sz="2000" dirty="0">
              <a:solidFill>
                <a:srgbClr val="404040"/>
              </a:solidFill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0739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우리의 죄를 따라 처벌하지는 아니하시며 우리의 죄악을 따라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우리에게</a:t>
            </a:r>
            <a:r>
              <a:rPr kumimoji="1" lang="en-US" altLang="ko-KR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 </a:t>
            </a: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그대로 갚지는 아니하셨으니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이는 하늘이 땅에서 높음같이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그를 경외하는 자에게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그의 인자하심이 크심이로다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DCE97618-5446-9451-62D2-A049448CC41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교독문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45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번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– 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시편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104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편</a:t>
            </a:r>
            <a:endParaRPr lang="en-US" altLang="ko-KR" sz="2000" dirty="0">
              <a:solidFill>
                <a:srgbClr val="404040"/>
              </a:solidFill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24925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동이 서에서 먼 것같이 우리의 죄과를 우리에게서 멀리 옮기셨으며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923877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아버지가 자식을 긍휼히 여김같이</a:t>
            </a:r>
            <a:r>
              <a:rPr kumimoji="1" lang="en-US" altLang="ko-KR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 </a:t>
            </a: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여호와께서는 자기를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경외하는 자를 긍휼히 여기시나니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(</a:t>
            </a:r>
            <a:r>
              <a:rPr kumimoji="1" lang="ko-KR" altLang="en-US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다같이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)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  <a:sym typeface="Wingdings" panose="05000000000000000000" pitchFamily="2" charset="2"/>
              </a:rPr>
              <a:t></a:t>
            </a:r>
            <a:endParaRPr kumimoji="1" lang="ko-KR" altLang="en-US" sz="46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ECD60CCD-3BD9-86C3-91F5-29E2620560B4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교독문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45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번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– 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시편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104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편</a:t>
            </a:r>
            <a:endParaRPr lang="en-US" altLang="ko-KR" sz="2000" dirty="0">
              <a:solidFill>
                <a:srgbClr val="404040"/>
              </a:solidFill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86814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655064"/>
            <a:ext cx="9144000" cy="3631763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(</a:t>
            </a:r>
            <a:r>
              <a:rPr kumimoji="1" lang="ko-KR" altLang="en-US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다같이</a:t>
            </a:r>
            <a:r>
              <a:rPr kumimoji="1" lang="en-US" altLang="ko-KR" sz="4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)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이는 그가 우리의 체질을 아시며 우리가 단지 먼지뿐임을 기억하심이로다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&lt;</a:t>
            </a:r>
            <a:r>
              <a:rPr kumimoji="1" lang="ko-KR" altLang="en-US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아 멘</a:t>
            </a: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&gt;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42EC4B28-B3AA-D82B-6C2D-7C0C57BD0AA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교독문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45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번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– 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시편 </a:t>
            </a:r>
            <a:r>
              <a:rPr lang="en-US" altLang="ko-KR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104</a:t>
            </a:r>
            <a:r>
              <a:rPr lang="ko-KR" altLang="en-US" sz="2000" dirty="0">
                <a:solidFill>
                  <a:srgbClr val="404040"/>
                </a:solidFill>
                <a:latin typeface="맑은 고딕" panose="020B0503020000020004" pitchFamily="34" charset="-127"/>
                <a:ea typeface="맑은 고딕" panose="020B0503020000020004" pitchFamily="34" charset="-127"/>
              </a:rPr>
              <a:t>편</a:t>
            </a:r>
            <a:endParaRPr lang="en-US" altLang="ko-KR" sz="2000" dirty="0">
              <a:solidFill>
                <a:srgbClr val="404040"/>
              </a:solidFill>
              <a:latin typeface="맑은 고딕" panose="020B0503020000020004" pitchFamily="34" charset="-127"/>
              <a:ea typeface="맑은 고딕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105914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</TotalTime>
  <Words>192</Words>
  <Application>Microsoft Office PowerPoint</Application>
  <PresentationFormat>On-screen Show (4:3)</PresentationFormat>
  <Paragraphs>46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돋움</vt:lpstr>
      <vt:lpstr>굴림</vt:lpstr>
      <vt:lpstr>맑은 고딕</vt:lpstr>
      <vt:lpstr>한컴바탕</vt:lpstr>
      <vt:lpstr>Arial</vt:lpstr>
      <vt:lpstr>Calibri</vt:lpstr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HaSol Im</dc:creator>
  <cp:lastModifiedBy>HaSol Im</cp:lastModifiedBy>
  <cp:revision>3</cp:revision>
  <dcterms:created xsi:type="dcterms:W3CDTF">2017-01-08T15:11:26Z</dcterms:created>
  <dcterms:modified xsi:type="dcterms:W3CDTF">2024-06-23T13:50:29Z</dcterms:modified>
</cp:coreProperties>
</file>