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7"/>
  </p:notes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7" autoAdjust="0"/>
    <p:restoredTop sz="94660"/>
  </p:normalViewPr>
  <p:slideViewPr>
    <p:cSldViewPr snapToGrid="0">
      <p:cViewPr varScale="1">
        <p:scale>
          <a:sx n="84" d="100"/>
          <a:sy n="84" d="100"/>
        </p:scale>
        <p:origin x="909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BCE083-BDDE-4D63-BA0E-CAAC42E9BDB9}" type="datetimeFigureOut">
              <a:rPr lang="en-US" smtClean="0"/>
              <a:t>1/13/2017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7E6F0A-7D9A-4B4F-B6FB-0363F7AE32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7142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93636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11694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39186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83459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35776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2017-01-13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532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2017-01-13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0207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2017-01-13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6528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2017-01-13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1632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2017-01-13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4182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2017-01-13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4902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2017-01-13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2425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2017-01-13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7164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2017-01-13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3218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2017-01-13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569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2017-01-13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9686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latinLnBrk="1"/>
              <a:t>2017-01-13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latinLnBrk="1"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7246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846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하나님이여 나를 판단하시되</a:t>
            </a:r>
            <a:endParaRPr kumimoji="1" lang="en-US" altLang="ko-KR" sz="3800" dirty="0">
              <a:solidFill>
                <a:prstClr val="black">
                  <a:lumMod val="75000"/>
                  <a:lumOff val="25000"/>
                </a:prstClr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경건하지 아니한 나라에 대하여</a:t>
            </a:r>
            <a:endParaRPr kumimoji="1" lang="en-US" altLang="ko-KR" sz="3800" dirty="0">
              <a:solidFill>
                <a:prstClr val="black">
                  <a:lumMod val="75000"/>
                  <a:lumOff val="25000"/>
                </a:prstClr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내 송사를 변호하시며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1508105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간사하고 불의한 자에게서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나를 건지소서</a:t>
            </a:r>
          </a:p>
        </p:txBody>
      </p:sp>
    </p:spTree>
    <p:extLst>
      <p:ext uri="{BB962C8B-B14F-4D97-AF65-F5344CB8AC3E}">
        <p14:creationId xmlns:p14="http://schemas.microsoft.com/office/powerpoint/2010/main" val="2351279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주는 나의 힘이 되신 하나님이시거늘</a:t>
            </a: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어찌하여 나를 버리셨나이까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1508105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내가 어찌하여 원수의 억압으로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말미암아 슬프게 다니나이까</a:t>
            </a:r>
          </a:p>
        </p:txBody>
      </p:sp>
    </p:spTree>
    <p:extLst>
      <p:ext uri="{BB962C8B-B14F-4D97-AF65-F5344CB8AC3E}">
        <p14:creationId xmlns:p14="http://schemas.microsoft.com/office/powerpoint/2010/main" val="21071316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주의 빛과 주의 진리를 보내시어</a:t>
            </a:r>
            <a:endParaRPr kumimoji="1" lang="ko-KR" altLang="en-US" sz="3800" dirty="0">
              <a:solidFill>
                <a:prstClr val="black">
                  <a:lumMod val="75000"/>
                  <a:lumOff val="25000"/>
                </a:prstClr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나를 인도하시고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1508105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주의 거룩한 산과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주께서 계시는 곳에 이르게 하소서</a:t>
            </a:r>
          </a:p>
        </p:txBody>
      </p:sp>
    </p:spTree>
    <p:extLst>
      <p:ext uri="{BB962C8B-B14F-4D97-AF65-F5344CB8AC3E}">
        <p14:creationId xmlns:p14="http://schemas.microsoft.com/office/powerpoint/2010/main" val="17698285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그런즉 내가 하나님의 제단에 나아가</a:t>
            </a:r>
            <a:endParaRPr kumimoji="1" lang="en-US" altLang="ko-KR" sz="3800" dirty="0">
              <a:solidFill>
                <a:prstClr val="black">
                  <a:lumMod val="75000"/>
                  <a:lumOff val="25000"/>
                </a:prstClr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나의 큰 기쁨의 하나님께 이르리이다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1508105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하나님이여 나의 하나님이여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내가 수금으로 </a:t>
            </a:r>
            <a:r>
              <a:rPr kumimoji="1" lang="ko-KR" altLang="en-US" sz="4600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주를 찬양하리이다</a:t>
            </a:r>
            <a:endParaRPr kumimoji="1" lang="ko-KR" altLang="en-US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56598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내 영혼아 네가 어찌하여 낙심하며</a:t>
            </a: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어찌하여 내 속에서 불안해 하는가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2923877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너는 하나님께 소망을 두라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그가 나타나 도우심으로 말미암아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내 하나님을 여전히 찬송하리로다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&lt;</a:t>
            </a:r>
            <a:r>
              <a:rPr kumimoji="1" lang="ko-KR" altLang="en-US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아 멘</a:t>
            </a:r>
            <a:r>
              <a:rPr kumimoji="1" lang="en-US" altLang="ko-KR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&gt;</a:t>
            </a:r>
            <a:endParaRPr kumimoji="1" lang="ko-KR" altLang="en-US" sz="4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66749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</TotalTime>
  <Words>93</Words>
  <Application>Microsoft Office PowerPoint</Application>
  <PresentationFormat>On-screen Show (4:3)</PresentationFormat>
  <Paragraphs>28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돋움</vt:lpstr>
      <vt:lpstr>굴림</vt:lpstr>
      <vt:lpstr>맑은 고딕</vt:lpstr>
      <vt:lpstr>Arial</vt:lpstr>
      <vt:lpstr>Calibri</vt:lpstr>
      <vt:lpstr>한컴바탕</vt:lpstr>
      <vt:lpstr>Office 테마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HaSol Im</dc:creator>
  <cp:lastModifiedBy>HaSol Im</cp:lastModifiedBy>
  <cp:revision>3</cp:revision>
  <dcterms:created xsi:type="dcterms:W3CDTF">2017-01-08T15:11:26Z</dcterms:created>
  <dcterms:modified xsi:type="dcterms:W3CDTF">2017-01-14T01:46:51Z</dcterms:modified>
</cp:coreProperties>
</file>