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7" r:id="rId2"/>
    <p:sldId id="258" r:id="rId3"/>
    <p:sldId id="260" r:id="rId4"/>
    <p:sldId id="261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8191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576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58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여호와를 항상 송축함이여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 입술로 항상 주를 찬양하리이다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 영혼이 여호와를 자랑하리니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곤고한 자들이 이를 듣고 기뻐하리로다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나와 함께 여호와를 광대하시다 하며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함께 그의 이름을 높이세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여호와께 간구하매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내게 응답하시고 내 모든 두려움에서 나를 건지셨도다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이 곤고한 자가 부르짖으매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여호와께서 들으시고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그의 모든 환난에서 구원하셨도다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여호와의 천사가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주를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 </a:t>
            </a: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경외하는 자를 둘러 진 치고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그들을 건지시는도다</a:t>
            </a:r>
          </a:p>
        </p:txBody>
      </p:sp>
    </p:spTree>
    <p:extLst>
      <p:ext uri="{BB962C8B-B14F-4D97-AF65-F5344CB8AC3E}">
        <p14:creationId xmlns:p14="http://schemas.microsoft.com/office/powerpoint/2010/main" val="2108210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너희는 여호와의 선하심을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맛보아 알지어다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그에게 피하는 자는 복이 있도다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너희 성도들아 여호와를 경외하라 그를 경외하는 자에게는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부족함이 없도다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  <a:sym typeface="Wingdings" panose="05000000000000000000" pitchFamily="2" charset="2"/>
              </a:rPr>
              <a:t></a:t>
            </a:r>
            <a:endParaRPr kumimoji="1" lang="ko-KR" altLang="en-US" sz="4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752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655064"/>
            <a:ext cx="9144000" cy="3631763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젊은 사자는 궁핍하여 주릴지라도 여호와를 </a:t>
            </a:r>
            <a:r>
              <a:rPr kumimoji="1" lang="ko-KR" altLang="en-US" sz="46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찾는 자는 모든 </a:t>
            </a: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좋은 것에 부족함이 없으리로다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en-US" altLang="ko-KR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591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104</Words>
  <Application>Microsoft Office PowerPoint</Application>
  <PresentationFormat>On-screen Show (4:3)</PresentationFormat>
  <Paragraphs>28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돋움</vt:lpstr>
      <vt:lpstr>굴림</vt:lpstr>
      <vt:lpstr>맑은 고딕</vt:lpstr>
      <vt:lpstr>Arial</vt:lpstr>
      <vt:lpstr>Calibri</vt:lpstr>
      <vt:lpstr>Wingdings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3</cp:revision>
  <dcterms:created xsi:type="dcterms:W3CDTF">2017-01-08T15:11:26Z</dcterms:created>
  <dcterms:modified xsi:type="dcterms:W3CDTF">2017-01-14T01:36:16Z</dcterms:modified>
</cp:coreProperties>
</file>