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8669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78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92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920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3769A5-55CC-456C-B4C1-8A5FB2631E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92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7376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940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2023-09-24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3" name="Rectangle 95"/>
          <p:cNvSpPr>
            <a:spLocks noChangeArrowheads="1"/>
          </p:cNvSpPr>
          <p:nvPr/>
        </p:nvSpPr>
        <p:spPr bwMode="auto">
          <a:xfrm>
            <a:off x="0" y="642918"/>
            <a:ext cx="4800600" cy="12192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642918"/>
            <a:ext cx="4429124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6000" b="1" i="0" u="none" strike="noStrike" kern="1200" cap="none" spc="50" normalizeH="0" baseline="0" noProof="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맑은 고딕"/>
                <a:ea typeface="맑은 고딕" panose="020B0503020000020004" pitchFamily="34" charset="-127"/>
                <a:cs typeface="Arial" pitchFamily="34" charset="0"/>
              </a:rPr>
              <a:t>교독문 </a:t>
            </a:r>
            <a:endParaRPr kumimoji="1" lang="ko-KR" altLang="en-US" sz="7200" b="1" i="0" u="none" strike="noStrike" kern="1200" cap="none" spc="50" normalizeH="0" baseline="0" noProof="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맑은 고딕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0" y="2565398"/>
            <a:ext cx="4568588" cy="17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25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50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18</a:t>
            </a:r>
            <a:r>
              <a:rPr kumimoji="1" lang="ko-KR" altLang="en-US" sz="50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번</a:t>
            </a:r>
            <a:endParaRPr kumimoji="1" lang="en-US" altLang="ko-KR" sz="5000" b="1" dirty="0">
              <a:solidFill>
                <a:srgbClr val="800080"/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marL="0" marR="0" lvl="0" indent="0" algn="ctr" defTabSz="914400" rtl="0" eaLnBrk="1" fontAlgn="base" latinLnBrk="1" hangingPunct="1">
              <a:lnSpc>
                <a:spcPct val="125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(</a:t>
            </a:r>
            <a:r>
              <a:rPr kumimoji="1" lang="ko-KR" altLang="en-US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시편 </a:t>
            </a: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31</a:t>
            </a:r>
            <a:r>
              <a:rPr kumimoji="1" lang="ko-KR" altLang="en-US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편</a:t>
            </a: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)</a:t>
            </a:r>
            <a:endParaRPr kumimoji="1" lang="en-US" altLang="ko-KR" sz="4400" b="1" i="0" u="none" strike="noStrike" kern="1200" cap="none" spc="0" normalizeH="0" baseline="0" noProof="0" dirty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돋움" pitchFamily="50" charset="-127"/>
              <a:ea typeface="돋움" pitchFamily="50" charset="-127"/>
              <a:cs typeface="Arial" pitchFamily="34" charset="0"/>
            </a:endParaRPr>
          </a:p>
        </p:txBody>
      </p:sp>
      <p:pic>
        <p:nvPicPr>
          <p:cNvPr id="8" name="그림 7" descr="성경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8588" y="0"/>
            <a:ext cx="457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1983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여호와여 내가 주께 피하오니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나를 영원히 부끄럽게 하지 마시고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주의 공의로 나를 건지소서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내게 귀를 기울여 속히 건지시고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내게 견고한 바위와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구원하는 산성이 되소서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7F21F5C-0EF7-C98B-3EA6-97FA66C81B2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000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시편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000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편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주는 나의 반석과 산성이시니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그러므로 주의 이름을 생각하셔서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나를 인도하시고 지도하소서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그들이 나를 위하여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비밀히 친 그물에서 빼내소서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주는 나의 산성이시니이다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41449D5-07C0-C3D1-8FBB-7F37907CDE4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000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시편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000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편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나의 영을 주의 손에 부탁하나이다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진리의 하나님 여호와여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나를 속량하셨나이다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허탄한 거짓을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숭상하는 자들을 미워하고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여호와를 의지하나이다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F10A7BD-D5FC-7A0F-D7C3-FD85C4D95DA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000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시편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000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편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5664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주의 인자하심을 기뻐하며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즐거워할 것은 주께서 나의 고난을 보시고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환난 중에 있는 내 영혼을 아셨으며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나를 원수의 수중에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가두지 아니하셨고 내 발을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넓은 곳에 세우셨음이니이다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ko-KR" altLang="en-US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1050F18-B17A-3CE9-BE6E-E91111E98F4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000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시편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000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편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54804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135</Words>
  <Application>Microsoft Office PowerPoint</Application>
  <PresentationFormat>On-screen Show (4:3)</PresentationFormat>
  <Paragraphs>37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돋움</vt:lpstr>
      <vt:lpstr>굴림</vt:lpstr>
      <vt:lpstr>맑은 고딕</vt:lpstr>
      <vt:lpstr>한컴바탕</vt:lpstr>
      <vt:lpstr>Arial</vt:lpstr>
      <vt:lpstr>Calibri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4</cp:revision>
  <dcterms:created xsi:type="dcterms:W3CDTF">2017-01-08T15:11:26Z</dcterms:created>
  <dcterms:modified xsi:type="dcterms:W3CDTF">2023-09-24T14:18:02Z</dcterms:modified>
</cp:coreProperties>
</file>