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2" r:id="rId5"/>
    <p:sldId id="267" r:id="rId6"/>
    <p:sldId id="266" r:id="rId7"/>
    <p:sldId id="268" r:id="rId8"/>
    <p:sldId id="269" r:id="rId9"/>
    <p:sldId id="279" r:id="rId10"/>
    <p:sldId id="272" r:id="rId11"/>
    <p:sldId id="273" r:id="rId12"/>
    <p:sldId id="274" r:id="rId13"/>
    <p:sldId id="275" r:id="rId14"/>
    <p:sldId id="276" r:id="rId15"/>
    <p:sldId id="277" r:id="rId16"/>
    <p:sldId id="278" r:id="rId17"/>
    <p:sldId id="286" r:id="rId18"/>
    <p:sldId id="287" r:id="rId19"/>
    <p:sldId id="280" r:id="rId20"/>
    <p:sldId id="281" r:id="rId21"/>
    <p:sldId id="282" r:id="rId22"/>
    <p:sldId id="285" r:id="rId23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9352" autoAdjust="0"/>
    <p:restoredTop sz="94660"/>
  </p:normalViewPr>
  <p:slideViewPr>
    <p:cSldViewPr>
      <p:cViewPr varScale="1">
        <p:scale>
          <a:sx n="110" d="100"/>
          <a:sy n="110" d="100"/>
        </p:scale>
        <p:origin x="-1974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6FA5CA-7931-4F78-8D38-78CC425FE001}" type="datetimeFigureOut">
              <a:rPr lang="ko-KR" altLang="en-US" smtClean="0"/>
              <a:t>2015-08-12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D917A4-10EA-4522-B020-DA630A36C9A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05857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6FA5CA-7931-4F78-8D38-78CC425FE001}" type="datetimeFigureOut">
              <a:rPr lang="ko-KR" altLang="en-US" smtClean="0"/>
              <a:t>2015-08-12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D917A4-10EA-4522-B020-DA630A36C9A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309532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6FA5CA-7931-4F78-8D38-78CC425FE001}" type="datetimeFigureOut">
              <a:rPr lang="ko-KR" altLang="en-US" smtClean="0"/>
              <a:t>2015-08-12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D917A4-10EA-4522-B020-DA630A36C9A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956824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6FA5CA-7931-4F78-8D38-78CC425FE001}" type="datetimeFigureOut">
              <a:rPr lang="ko-KR" altLang="en-US" smtClean="0"/>
              <a:t>2015-08-12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D917A4-10EA-4522-B020-DA630A36C9A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107750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6FA5CA-7931-4F78-8D38-78CC425FE001}" type="datetimeFigureOut">
              <a:rPr lang="ko-KR" altLang="en-US" smtClean="0"/>
              <a:t>2015-08-12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D917A4-10EA-4522-B020-DA630A36C9A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348263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6FA5CA-7931-4F78-8D38-78CC425FE001}" type="datetimeFigureOut">
              <a:rPr lang="ko-KR" altLang="en-US" smtClean="0"/>
              <a:t>2015-08-12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D917A4-10EA-4522-B020-DA630A36C9A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786641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6FA5CA-7931-4F78-8D38-78CC425FE001}" type="datetimeFigureOut">
              <a:rPr lang="ko-KR" altLang="en-US" smtClean="0"/>
              <a:t>2015-08-12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D917A4-10EA-4522-B020-DA630A36C9A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4040813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6FA5CA-7931-4F78-8D38-78CC425FE001}" type="datetimeFigureOut">
              <a:rPr lang="ko-KR" altLang="en-US" smtClean="0"/>
              <a:t>2015-08-12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D917A4-10EA-4522-B020-DA630A36C9A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992668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6FA5CA-7931-4F78-8D38-78CC425FE001}" type="datetimeFigureOut">
              <a:rPr lang="ko-KR" altLang="en-US" smtClean="0"/>
              <a:t>2015-08-12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D917A4-10EA-4522-B020-DA630A36C9A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25025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6FA5CA-7931-4F78-8D38-78CC425FE001}" type="datetimeFigureOut">
              <a:rPr lang="ko-KR" altLang="en-US" smtClean="0"/>
              <a:t>2015-08-12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D917A4-10EA-4522-B020-DA630A36C9A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378479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6FA5CA-7931-4F78-8D38-78CC425FE001}" type="datetimeFigureOut">
              <a:rPr lang="ko-KR" altLang="en-US" smtClean="0"/>
              <a:t>2015-08-12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D917A4-10EA-4522-B020-DA630A36C9A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616035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96FA5CA-7931-4F78-8D38-78CC425FE001}" type="datetimeFigureOut">
              <a:rPr lang="ko-KR" altLang="en-US" smtClean="0"/>
              <a:t>2015-08-12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CD917A4-10EA-4522-B020-DA630A36C9A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230230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slide" Target="slide19.xml"/><Relationship Id="rId5" Type="http://schemas.openxmlformats.org/officeDocument/2006/relationships/slide" Target="slide17.xml"/><Relationship Id="rId4" Type="http://schemas.openxmlformats.org/officeDocument/2006/relationships/slide" Target="slide9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" Target="slide19.xml"/><Relationship Id="rId5" Type="http://schemas.openxmlformats.org/officeDocument/2006/relationships/slide" Target="slide17.xml"/><Relationship Id="rId4" Type="http://schemas.openxmlformats.org/officeDocument/2006/relationships/slide" Target="slide9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" Target="slide19.xml"/><Relationship Id="rId5" Type="http://schemas.openxmlformats.org/officeDocument/2006/relationships/slide" Target="slide17.xml"/><Relationship Id="rId4" Type="http://schemas.openxmlformats.org/officeDocument/2006/relationships/slide" Target="slide9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6" Type="http://schemas.openxmlformats.org/officeDocument/2006/relationships/slide" Target="slide19.xml"/><Relationship Id="rId5" Type="http://schemas.openxmlformats.org/officeDocument/2006/relationships/slide" Target="slide17.xml"/><Relationship Id="rId4" Type="http://schemas.openxmlformats.org/officeDocument/2006/relationships/slide" Target="slide9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6" Type="http://schemas.openxmlformats.org/officeDocument/2006/relationships/slide" Target="slide19.xml"/><Relationship Id="rId5" Type="http://schemas.openxmlformats.org/officeDocument/2006/relationships/slide" Target="slide17.xml"/><Relationship Id="rId4" Type="http://schemas.openxmlformats.org/officeDocument/2006/relationships/slide" Target="slide9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6" Type="http://schemas.openxmlformats.org/officeDocument/2006/relationships/slide" Target="slide19.xml"/><Relationship Id="rId5" Type="http://schemas.openxmlformats.org/officeDocument/2006/relationships/slide" Target="slide17.xml"/><Relationship Id="rId4" Type="http://schemas.openxmlformats.org/officeDocument/2006/relationships/slide" Target="slide9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Relationship Id="rId6" Type="http://schemas.openxmlformats.org/officeDocument/2006/relationships/slide" Target="slide19.xml"/><Relationship Id="rId5" Type="http://schemas.openxmlformats.org/officeDocument/2006/relationships/slide" Target="slide17.xml"/><Relationship Id="rId4" Type="http://schemas.openxmlformats.org/officeDocument/2006/relationships/slide" Target="slide9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Relationship Id="rId6" Type="http://schemas.openxmlformats.org/officeDocument/2006/relationships/slide" Target="slide19.xml"/><Relationship Id="rId5" Type="http://schemas.openxmlformats.org/officeDocument/2006/relationships/slide" Target="slide17.xml"/><Relationship Id="rId4" Type="http://schemas.openxmlformats.org/officeDocument/2006/relationships/slide" Target="slide9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Relationship Id="rId6" Type="http://schemas.openxmlformats.org/officeDocument/2006/relationships/slide" Target="slide19.xml"/><Relationship Id="rId5" Type="http://schemas.openxmlformats.org/officeDocument/2006/relationships/slide" Target="slide17.xml"/><Relationship Id="rId4" Type="http://schemas.openxmlformats.org/officeDocument/2006/relationships/slide" Target="slide9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" Target="slide19.xml"/><Relationship Id="rId5" Type="http://schemas.openxmlformats.org/officeDocument/2006/relationships/slide" Target="slide17.xml"/><Relationship Id="rId4" Type="http://schemas.openxmlformats.org/officeDocument/2006/relationships/slide" Target="slide9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" Target="slide19.xml"/><Relationship Id="rId5" Type="http://schemas.openxmlformats.org/officeDocument/2006/relationships/slide" Target="slide17.xml"/><Relationship Id="rId4" Type="http://schemas.openxmlformats.org/officeDocument/2006/relationships/slide" Target="slide9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6" Type="http://schemas.openxmlformats.org/officeDocument/2006/relationships/slide" Target="slide19.xml"/><Relationship Id="rId5" Type="http://schemas.openxmlformats.org/officeDocument/2006/relationships/slide" Target="slide17.xml"/><Relationship Id="rId4" Type="http://schemas.openxmlformats.org/officeDocument/2006/relationships/slide" Target="slide9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6" Type="http://schemas.openxmlformats.org/officeDocument/2006/relationships/slide" Target="slide19.xml"/><Relationship Id="rId5" Type="http://schemas.openxmlformats.org/officeDocument/2006/relationships/slide" Target="slide17.xml"/><Relationship Id="rId4" Type="http://schemas.openxmlformats.org/officeDocument/2006/relationships/slide" Target="slide9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6" Type="http://schemas.openxmlformats.org/officeDocument/2006/relationships/slide" Target="slide19.xml"/><Relationship Id="rId5" Type="http://schemas.openxmlformats.org/officeDocument/2006/relationships/slide" Target="slide17.xml"/><Relationship Id="rId4" Type="http://schemas.openxmlformats.org/officeDocument/2006/relationships/slide" Target="slide9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Relationship Id="rId6" Type="http://schemas.openxmlformats.org/officeDocument/2006/relationships/slide" Target="slide19.xml"/><Relationship Id="rId5" Type="http://schemas.openxmlformats.org/officeDocument/2006/relationships/slide" Target="slide17.xml"/><Relationship Id="rId4" Type="http://schemas.openxmlformats.org/officeDocument/2006/relationships/slide" Target="slide9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Relationship Id="rId6" Type="http://schemas.openxmlformats.org/officeDocument/2006/relationships/slide" Target="slide19.xml"/><Relationship Id="rId5" Type="http://schemas.openxmlformats.org/officeDocument/2006/relationships/slide" Target="slide17.xml"/><Relationship Id="rId4" Type="http://schemas.openxmlformats.org/officeDocument/2006/relationships/slide" Target="slide9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Relationship Id="rId6" Type="http://schemas.openxmlformats.org/officeDocument/2006/relationships/slide" Target="slide19.xml"/><Relationship Id="rId5" Type="http://schemas.openxmlformats.org/officeDocument/2006/relationships/slide" Target="slide17.xml"/><Relationship Id="rId4" Type="http://schemas.openxmlformats.org/officeDocument/2006/relationships/slide" Target="slide9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Relationship Id="rId6" Type="http://schemas.openxmlformats.org/officeDocument/2006/relationships/slide" Target="slide19.xml"/><Relationship Id="rId5" Type="http://schemas.openxmlformats.org/officeDocument/2006/relationships/slide" Target="slide17.xml"/><Relationship Id="rId4" Type="http://schemas.openxmlformats.org/officeDocument/2006/relationships/slide" Target="slide9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6" Type="http://schemas.openxmlformats.org/officeDocument/2006/relationships/slide" Target="slide19.xml"/><Relationship Id="rId5" Type="http://schemas.openxmlformats.org/officeDocument/2006/relationships/slide" Target="slide17.xml"/><Relationship Id="rId4" Type="http://schemas.openxmlformats.org/officeDocument/2006/relationships/slide" Target="slide9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6" Type="http://schemas.openxmlformats.org/officeDocument/2006/relationships/slide" Target="slide19.xml"/><Relationship Id="rId5" Type="http://schemas.openxmlformats.org/officeDocument/2006/relationships/slide" Target="slide17.xml"/><Relationship Id="rId4" Type="http://schemas.openxmlformats.org/officeDocument/2006/relationships/slide" Target="slide9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Relationship Id="rId6" Type="http://schemas.openxmlformats.org/officeDocument/2006/relationships/slide" Target="slide19.xml"/><Relationship Id="rId5" Type="http://schemas.openxmlformats.org/officeDocument/2006/relationships/slide" Target="slide17.xml"/><Relationship Id="rId4" Type="http://schemas.openxmlformats.org/officeDocument/2006/relationships/slide" Target="slide9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Relationship Id="rId6" Type="http://schemas.openxmlformats.org/officeDocument/2006/relationships/slide" Target="slide19.xml"/><Relationship Id="rId5" Type="http://schemas.openxmlformats.org/officeDocument/2006/relationships/slide" Target="slide17.xml"/><Relationship Id="rId4" Type="http://schemas.openxmlformats.org/officeDocument/2006/relationships/slide" Target="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4857750"/>
          </a:xfrm>
          <a:prstGeom prst="rect">
            <a:avLst/>
          </a:prstGeom>
        </p:spPr>
      </p:pic>
      <p:sp>
        <p:nvSpPr>
          <p:cNvPr id="5" name="AutoShape 9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431800" y="6525344"/>
            <a:ext cx="2016125" cy="233362"/>
          </a:xfrm>
          <a:prstGeom prst="roundRect">
            <a:avLst>
              <a:gd name="adj" fmla="val 16667"/>
            </a:avLst>
          </a:prstGeom>
          <a:solidFill>
            <a:schemeClr val="bg1">
              <a:alpha val="32001"/>
            </a:schemeClr>
          </a:solidFill>
          <a:ln w="9525">
            <a:solidFill>
              <a:srgbClr val="80808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en-US" altLang="ko-KR" sz="1200" dirty="0">
                <a:solidFill>
                  <a:srgbClr val="FF0000"/>
                </a:solidFill>
              </a:rPr>
              <a:t>1. </a:t>
            </a:r>
            <a:r>
              <a:rPr lang="ko-KR" altLang="en-US" sz="1200" dirty="0" smtClean="0">
                <a:solidFill>
                  <a:srgbClr val="FF0000"/>
                </a:solidFill>
              </a:rPr>
              <a:t>사랑하는 나의 아버지</a:t>
            </a:r>
            <a:endParaRPr lang="ko-KR" altLang="en-US" sz="1200" dirty="0">
              <a:solidFill>
                <a:srgbClr val="FF0000"/>
              </a:solidFill>
            </a:endParaRPr>
          </a:p>
        </p:txBody>
      </p:sp>
      <p:sp>
        <p:nvSpPr>
          <p:cNvPr id="6" name="AutoShape 10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519363" y="6525344"/>
            <a:ext cx="2016125" cy="233362"/>
          </a:xfrm>
          <a:prstGeom prst="roundRect">
            <a:avLst>
              <a:gd name="adj" fmla="val 16667"/>
            </a:avLst>
          </a:prstGeom>
          <a:solidFill>
            <a:schemeClr val="bg1">
              <a:alpha val="32001"/>
            </a:schemeClr>
          </a:solidFill>
          <a:ln w="9525">
            <a:solidFill>
              <a:srgbClr val="80808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en-US" altLang="ko-KR" sz="1200" dirty="0" smtClean="0"/>
              <a:t>9. </a:t>
            </a:r>
            <a:r>
              <a:rPr lang="ko-KR" altLang="en-US" sz="1200" dirty="0" smtClean="0"/>
              <a:t>사랑하는 나의 아버지</a:t>
            </a:r>
            <a:endParaRPr lang="ko-KR" altLang="en-US" sz="1200" dirty="0"/>
          </a:p>
        </p:txBody>
      </p:sp>
      <p:sp>
        <p:nvSpPr>
          <p:cNvPr id="7" name="AutoShape 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4608513" y="6525344"/>
            <a:ext cx="2016125" cy="233362"/>
          </a:xfrm>
          <a:prstGeom prst="roundRect">
            <a:avLst>
              <a:gd name="adj" fmla="val 16667"/>
            </a:avLst>
          </a:prstGeom>
          <a:solidFill>
            <a:schemeClr val="bg1">
              <a:alpha val="32001"/>
            </a:schemeClr>
          </a:solidFill>
          <a:ln w="9525">
            <a:solidFill>
              <a:srgbClr val="80808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en-US" altLang="ko-KR" sz="1200" dirty="0" smtClean="0"/>
              <a:t>17. </a:t>
            </a:r>
            <a:r>
              <a:rPr lang="ko-KR" altLang="en-US" sz="1200" dirty="0" smtClean="0"/>
              <a:t>주는 나의 구원</a:t>
            </a:r>
            <a:endParaRPr lang="ko-KR" altLang="en-US" sz="1200" dirty="0"/>
          </a:p>
        </p:txBody>
      </p:sp>
      <p:sp>
        <p:nvSpPr>
          <p:cNvPr id="8" name="AutoShape 12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6697663" y="6525344"/>
            <a:ext cx="2016125" cy="233362"/>
          </a:xfrm>
          <a:prstGeom prst="roundRect">
            <a:avLst>
              <a:gd name="adj" fmla="val 16667"/>
            </a:avLst>
          </a:prstGeom>
          <a:solidFill>
            <a:schemeClr val="bg1">
              <a:alpha val="32001"/>
            </a:schemeClr>
          </a:solidFill>
          <a:ln w="9525">
            <a:solidFill>
              <a:srgbClr val="80808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en-US" altLang="ko-KR" sz="1200" dirty="0" smtClean="0"/>
              <a:t>19. </a:t>
            </a:r>
            <a:r>
              <a:rPr lang="ko-KR" altLang="en-US" sz="1200" dirty="0" smtClean="0"/>
              <a:t>나의 삶이 주 손 안에</a:t>
            </a:r>
            <a:endParaRPr lang="ko-KR" altLang="en-US" sz="1200" dirty="0"/>
          </a:p>
        </p:txBody>
      </p:sp>
    </p:spTree>
    <p:extLst>
      <p:ext uri="{BB962C8B-B14F-4D97-AF65-F5344CB8AC3E}">
        <p14:creationId xmlns:p14="http://schemas.microsoft.com/office/powerpoint/2010/main" val="26629869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4857750"/>
          </a:xfrm>
          <a:prstGeom prst="rect">
            <a:avLst/>
          </a:prstGeom>
        </p:spPr>
      </p:pic>
      <p:sp>
        <p:nvSpPr>
          <p:cNvPr id="3" name="AutoShape 9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431800" y="6525344"/>
            <a:ext cx="2016125" cy="233362"/>
          </a:xfrm>
          <a:prstGeom prst="roundRect">
            <a:avLst>
              <a:gd name="adj" fmla="val 16667"/>
            </a:avLst>
          </a:prstGeom>
          <a:solidFill>
            <a:schemeClr val="bg1">
              <a:alpha val="32001"/>
            </a:schemeClr>
          </a:solidFill>
          <a:ln w="9525">
            <a:solidFill>
              <a:srgbClr val="80808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en-US" altLang="ko-KR" sz="1200" dirty="0">
                <a:solidFill>
                  <a:srgbClr val="FF0000"/>
                </a:solidFill>
              </a:rPr>
              <a:t>1. </a:t>
            </a:r>
            <a:r>
              <a:rPr lang="ko-KR" altLang="en-US" sz="1200" dirty="0" smtClean="0">
                <a:solidFill>
                  <a:srgbClr val="FF0000"/>
                </a:solidFill>
              </a:rPr>
              <a:t>사랑하는 나의 아버지</a:t>
            </a:r>
            <a:endParaRPr lang="ko-KR" altLang="en-US" sz="1200" dirty="0">
              <a:solidFill>
                <a:srgbClr val="FF0000"/>
              </a:solidFill>
            </a:endParaRPr>
          </a:p>
        </p:txBody>
      </p:sp>
      <p:sp>
        <p:nvSpPr>
          <p:cNvPr id="4" name="AutoShape 10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519363" y="6525344"/>
            <a:ext cx="2016125" cy="233362"/>
          </a:xfrm>
          <a:prstGeom prst="roundRect">
            <a:avLst>
              <a:gd name="adj" fmla="val 16667"/>
            </a:avLst>
          </a:prstGeom>
          <a:solidFill>
            <a:schemeClr val="bg1">
              <a:alpha val="32001"/>
            </a:schemeClr>
          </a:solidFill>
          <a:ln w="9525">
            <a:solidFill>
              <a:srgbClr val="80808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en-US" altLang="ko-KR" sz="1200" dirty="0" smtClean="0"/>
              <a:t>9. </a:t>
            </a:r>
            <a:r>
              <a:rPr lang="ko-KR" altLang="en-US" sz="1200" dirty="0" smtClean="0"/>
              <a:t>사랑하는 나의 아버지</a:t>
            </a:r>
            <a:endParaRPr lang="ko-KR" altLang="en-US" sz="1200" dirty="0"/>
          </a:p>
        </p:txBody>
      </p:sp>
      <p:sp>
        <p:nvSpPr>
          <p:cNvPr id="5" name="AutoShape 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4608513" y="6525344"/>
            <a:ext cx="2016125" cy="233362"/>
          </a:xfrm>
          <a:prstGeom prst="roundRect">
            <a:avLst>
              <a:gd name="adj" fmla="val 16667"/>
            </a:avLst>
          </a:prstGeom>
          <a:solidFill>
            <a:schemeClr val="bg1">
              <a:alpha val="32001"/>
            </a:schemeClr>
          </a:solidFill>
          <a:ln w="9525">
            <a:solidFill>
              <a:srgbClr val="80808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en-US" altLang="ko-KR" sz="1200" dirty="0" smtClean="0"/>
              <a:t>17. </a:t>
            </a:r>
            <a:r>
              <a:rPr lang="ko-KR" altLang="en-US" sz="1200" dirty="0" smtClean="0"/>
              <a:t>주는 나의 구원</a:t>
            </a:r>
            <a:endParaRPr lang="ko-KR" altLang="en-US" sz="1200" dirty="0"/>
          </a:p>
        </p:txBody>
      </p:sp>
      <p:sp>
        <p:nvSpPr>
          <p:cNvPr id="6" name="AutoShape 12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6697663" y="6525344"/>
            <a:ext cx="2016125" cy="233362"/>
          </a:xfrm>
          <a:prstGeom prst="roundRect">
            <a:avLst>
              <a:gd name="adj" fmla="val 16667"/>
            </a:avLst>
          </a:prstGeom>
          <a:solidFill>
            <a:schemeClr val="bg1">
              <a:alpha val="32001"/>
            </a:schemeClr>
          </a:solidFill>
          <a:ln w="9525">
            <a:solidFill>
              <a:srgbClr val="80808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en-US" altLang="ko-KR" sz="1200" dirty="0" smtClean="0"/>
              <a:t>19. </a:t>
            </a:r>
            <a:r>
              <a:rPr lang="ko-KR" altLang="en-US" sz="1200" dirty="0" smtClean="0"/>
              <a:t>나의 삶이 주 손 안에</a:t>
            </a:r>
            <a:endParaRPr lang="ko-KR" altLang="en-US" sz="1200" dirty="0"/>
          </a:p>
        </p:txBody>
      </p:sp>
    </p:spTree>
    <p:extLst>
      <p:ext uri="{BB962C8B-B14F-4D97-AF65-F5344CB8AC3E}">
        <p14:creationId xmlns:p14="http://schemas.microsoft.com/office/powerpoint/2010/main" val="38897744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4857750"/>
          </a:xfrm>
          <a:prstGeom prst="rect">
            <a:avLst/>
          </a:prstGeom>
        </p:spPr>
      </p:pic>
      <p:sp>
        <p:nvSpPr>
          <p:cNvPr id="3" name="AutoShape 9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431800" y="6525344"/>
            <a:ext cx="2016125" cy="233362"/>
          </a:xfrm>
          <a:prstGeom prst="roundRect">
            <a:avLst>
              <a:gd name="adj" fmla="val 16667"/>
            </a:avLst>
          </a:prstGeom>
          <a:solidFill>
            <a:schemeClr val="bg1">
              <a:alpha val="32001"/>
            </a:schemeClr>
          </a:solidFill>
          <a:ln w="9525">
            <a:solidFill>
              <a:srgbClr val="80808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en-US" altLang="ko-KR" sz="1200" dirty="0">
                <a:solidFill>
                  <a:srgbClr val="FF0000"/>
                </a:solidFill>
              </a:rPr>
              <a:t>1. </a:t>
            </a:r>
            <a:r>
              <a:rPr lang="ko-KR" altLang="en-US" sz="1200" dirty="0" smtClean="0">
                <a:solidFill>
                  <a:srgbClr val="FF0000"/>
                </a:solidFill>
              </a:rPr>
              <a:t>사랑하는 나의 아버지</a:t>
            </a:r>
            <a:endParaRPr lang="ko-KR" altLang="en-US" sz="1200" dirty="0">
              <a:solidFill>
                <a:srgbClr val="FF0000"/>
              </a:solidFill>
            </a:endParaRPr>
          </a:p>
        </p:txBody>
      </p:sp>
      <p:sp>
        <p:nvSpPr>
          <p:cNvPr id="4" name="AutoShape 10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519363" y="6525344"/>
            <a:ext cx="2016125" cy="233362"/>
          </a:xfrm>
          <a:prstGeom prst="roundRect">
            <a:avLst>
              <a:gd name="adj" fmla="val 16667"/>
            </a:avLst>
          </a:prstGeom>
          <a:solidFill>
            <a:schemeClr val="bg1">
              <a:alpha val="32001"/>
            </a:schemeClr>
          </a:solidFill>
          <a:ln w="9525">
            <a:solidFill>
              <a:srgbClr val="80808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en-US" altLang="ko-KR" sz="1200" dirty="0" smtClean="0"/>
              <a:t>9. </a:t>
            </a:r>
            <a:r>
              <a:rPr lang="ko-KR" altLang="en-US" sz="1200" dirty="0" smtClean="0"/>
              <a:t>사랑하는 나의 아버지</a:t>
            </a:r>
            <a:endParaRPr lang="ko-KR" altLang="en-US" sz="1200" dirty="0"/>
          </a:p>
        </p:txBody>
      </p:sp>
      <p:sp>
        <p:nvSpPr>
          <p:cNvPr id="5" name="AutoShape 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4608513" y="6525344"/>
            <a:ext cx="2016125" cy="233362"/>
          </a:xfrm>
          <a:prstGeom prst="roundRect">
            <a:avLst>
              <a:gd name="adj" fmla="val 16667"/>
            </a:avLst>
          </a:prstGeom>
          <a:solidFill>
            <a:schemeClr val="bg1">
              <a:alpha val="32001"/>
            </a:schemeClr>
          </a:solidFill>
          <a:ln w="9525">
            <a:solidFill>
              <a:srgbClr val="80808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en-US" altLang="ko-KR" sz="1200" dirty="0" smtClean="0"/>
              <a:t>17. </a:t>
            </a:r>
            <a:r>
              <a:rPr lang="ko-KR" altLang="en-US" sz="1200" dirty="0" smtClean="0"/>
              <a:t>주는 나의 구원</a:t>
            </a:r>
            <a:endParaRPr lang="ko-KR" altLang="en-US" sz="1200" dirty="0"/>
          </a:p>
        </p:txBody>
      </p:sp>
      <p:sp>
        <p:nvSpPr>
          <p:cNvPr id="6" name="AutoShape 12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6697663" y="6525344"/>
            <a:ext cx="2016125" cy="233362"/>
          </a:xfrm>
          <a:prstGeom prst="roundRect">
            <a:avLst>
              <a:gd name="adj" fmla="val 16667"/>
            </a:avLst>
          </a:prstGeom>
          <a:solidFill>
            <a:schemeClr val="bg1">
              <a:alpha val="32001"/>
            </a:schemeClr>
          </a:solidFill>
          <a:ln w="9525">
            <a:solidFill>
              <a:srgbClr val="80808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en-US" altLang="ko-KR" sz="1200" dirty="0" smtClean="0"/>
              <a:t>19. </a:t>
            </a:r>
            <a:r>
              <a:rPr lang="ko-KR" altLang="en-US" sz="1200" dirty="0" smtClean="0"/>
              <a:t>나의 삶이 주 손 안에</a:t>
            </a:r>
            <a:endParaRPr lang="ko-KR" altLang="en-US" sz="1200" dirty="0"/>
          </a:p>
        </p:txBody>
      </p:sp>
    </p:spTree>
    <p:extLst>
      <p:ext uri="{BB962C8B-B14F-4D97-AF65-F5344CB8AC3E}">
        <p14:creationId xmlns:p14="http://schemas.microsoft.com/office/powerpoint/2010/main" val="38897744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4857750"/>
          </a:xfrm>
          <a:prstGeom prst="rect">
            <a:avLst/>
          </a:prstGeom>
        </p:spPr>
      </p:pic>
      <p:sp>
        <p:nvSpPr>
          <p:cNvPr id="3" name="AutoShape 9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431800" y="6525344"/>
            <a:ext cx="2016125" cy="233362"/>
          </a:xfrm>
          <a:prstGeom prst="roundRect">
            <a:avLst>
              <a:gd name="adj" fmla="val 16667"/>
            </a:avLst>
          </a:prstGeom>
          <a:solidFill>
            <a:schemeClr val="bg1">
              <a:alpha val="32001"/>
            </a:schemeClr>
          </a:solidFill>
          <a:ln w="9525">
            <a:solidFill>
              <a:srgbClr val="80808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en-US" altLang="ko-KR" sz="1200" dirty="0">
                <a:solidFill>
                  <a:srgbClr val="FF0000"/>
                </a:solidFill>
              </a:rPr>
              <a:t>1. </a:t>
            </a:r>
            <a:r>
              <a:rPr lang="ko-KR" altLang="en-US" sz="1200" dirty="0" smtClean="0">
                <a:solidFill>
                  <a:srgbClr val="FF0000"/>
                </a:solidFill>
              </a:rPr>
              <a:t>사랑하는 나의 아버지</a:t>
            </a:r>
            <a:endParaRPr lang="ko-KR" altLang="en-US" sz="1200" dirty="0">
              <a:solidFill>
                <a:srgbClr val="FF0000"/>
              </a:solidFill>
            </a:endParaRPr>
          </a:p>
        </p:txBody>
      </p:sp>
      <p:sp>
        <p:nvSpPr>
          <p:cNvPr id="4" name="AutoShape 10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519363" y="6525344"/>
            <a:ext cx="2016125" cy="233362"/>
          </a:xfrm>
          <a:prstGeom prst="roundRect">
            <a:avLst>
              <a:gd name="adj" fmla="val 16667"/>
            </a:avLst>
          </a:prstGeom>
          <a:solidFill>
            <a:schemeClr val="bg1">
              <a:alpha val="32001"/>
            </a:schemeClr>
          </a:solidFill>
          <a:ln w="9525">
            <a:solidFill>
              <a:srgbClr val="80808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en-US" altLang="ko-KR" sz="1200" dirty="0" smtClean="0"/>
              <a:t>9. </a:t>
            </a:r>
            <a:r>
              <a:rPr lang="ko-KR" altLang="en-US" sz="1200" dirty="0" smtClean="0"/>
              <a:t>사랑하는 나의 아버지</a:t>
            </a:r>
            <a:endParaRPr lang="ko-KR" altLang="en-US" sz="1200" dirty="0"/>
          </a:p>
        </p:txBody>
      </p:sp>
      <p:sp>
        <p:nvSpPr>
          <p:cNvPr id="5" name="AutoShape 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4608513" y="6525344"/>
            <a:ext cx="2016125" cy="233362"/>
          </a:xfrm>
          <a:prstGeom prst="roundRect">
            <a:avLst>
              <a:gd name="adj" fmla="val 16667"/>
            </a:avLst>
          </a:prstGeom>
          <a:solidFill>
            <a:schemeClr val="bg1">
              <a:alpha val="32001"/>
            </a:schemeClr>
          </a:solidFill>
          <a:ln w="9525">
            <a:solidFill>
              <a:srgbClr val="80808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en-US" altLang="ko-KR" sz="1200" dirty="0" smtClean="0"/>
              <a:t>17. </a:t>
            </a:r>
            <a:r>
              <a:rPr lang="ko-KR" altLang="en-US" sz="1200" dirty="0" smtClean="0"/>
              <a:t>주는 나의 구원</a:t>
            </a:r>
            <a:endParaRPr lang="ko-KR" altLang="en-US" sz="1200" dirty="0"/>
          </a:p>
        </p:txBody>
      </p:sp>
      <p:sp>
        <p:nvSpPr>
          <p:cNvPr id="6" name="AutoShape 12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6697663" y="6525344"/>
            <a:ext cx="2016125" cy="233362"/>
          </a:xfrm>
          <a:prstGeom prst="roundRect">
            <a:avLst>
              <a:gd name="adj" fmla="val 16667"/>
            </a:avLst>
          </a:prstGeom>
          <a:solidFill>
            <a:schemeClr val="bg1">
              <a:alpha val="32001"/>
            </a:schemeClr>
          </a:solidFill>
          <a:ln w="9525">
            <a:solidFill>
              <a:srgbClr val="80808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en-US" altLang="ko-KR" sz="1200" dirty="0" smtClean="0"/>
              <a:t>19. </a:t>
            </a:r>
            <a:r>
              <a:rPr lang="ko-KR" altLang="en-US" sz="1200" dirty="0" smtClean="0"/>
              <a:t>나의 삶이 주 손 안에</a:t>
            </a:r>
            <a:endParaRPr lang="ko-KR" altLang="en-US" sz="1200" dirty="0"/>
          </a:p>
        </p:txBody>
      </p:sp>
    </p:spTree>
    <p:extLst>
      <p:ext uri="{BB962C8B-B14F-4D97-AF65-F5344CB8AC3E}">
        <p14:creationId xmlns:p14="http://schemas.microsoft.com/office/powerpoint/2010/main" val="8223272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4857750"/>
          </a:xfrm>
          <a:prstGeom prst="rect">
            <a:avLst/>
          </a:prstGeom>
        </p:spPr>
      </p:pic>
      <p:sp>
        <p:nvSpPr>
          <p:cNvPr id="3" name="AutoShape 9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431800" y="6525344"/>
            <a:ext cx="2016125" cy="233362"/>
          </a:xfrm>
          <a:prstGeom prst="roundRect">
            <a:avLst>
              <a:gd name="adj" fmla="val 16667"/>
            </a:avLst>
          </a:prstGeom>
          <a:solidFill>
            <a:schemeClr val="bg1">
              <a:alpha val="32001"/>
            </a:schemeClr>
          </a:solidFill>
          <a:ln w="9525">
            <a:solidFill>
              <a:srgbClr val="80808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en-US" altLang="ko-KR" sz="1200" dirty="0">
                <a:solidFill>
                  <a:srgbClr val="FF0000"/>
                </a:solidFill>
              </a:rPr>
              <a:t>1. </a:t>
            </a:r>
            <a:r>
              <a:rPr lang="ko-KR" altLang="en-US" sz="1200" dirty="0" smtClean="0">
                <a:solidFill>
                  <a:srgbClr val="FF0000"/>
                </a:solidFill>
              </a:rPr>
              <a:t>사랑하는 나의 아버지</a:t>
            </a:r>
            <a:endParaRPr lang="ko-KR" altLang="en-US" sz="1200" dirty="0">
              <a:solidFill>
                <a:srgbClr val="FF0000"/>
              </a:solidFill>
            </a:endParaRPr>
          </a:p>
        </p:txBody>
      </p:sp>
      <p:sp>
        <p:nvSpPr>
          <p:cNvPr id="4" name="AutoShape 10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519363" y="6525344"/>
            <a:ext cx="2016125" cy="233362"/>
          </a:xfrm>
          <a:prstGeom prst="roundRect">
            <a:avLst>
              <a:gd name="adj" fmla="val 16667"/>
            </a:avLst>
          </a:prstGeom>
          <a:solidFill>
            <a:schemeClr val="bg1">
              <a:alpha val="32001"/>
            </a:schemeClr>
          </a:solidFill>
          <a:ln w="9525">
            <a:solidFill>
              <a:srgbClr val="80808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en-US" altLang="ko-KR" sz="1200" dirty="0" smtClean="0"/>
              <a:t>9. </a:t>
            </a:r>
            <a:r>
              <a:rPr lang="ko-KR" altLang="en-US" sz="1200" dirty="0" smtClean="0"/>
              <a:t>사랑하는 나의 아버지</a:t>
            </a:r>
            <a:endParaRPr lang="ko-KR" altLang="en-US" sz="1200" dirty="0"/>
          </a:p>
        </p:txBody>
      </p:sp>
      <p:sp>
        <p:nvSpPr>
          <p:cNvPr id="5" name="AutoShape 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4608513" y="6525344"/>
            <a:ext cx="2016125" cy="233362"/>
          </a:xfrm>
          <a:prstGeom prst="roundRect">
            <a:avLst>
              <a:gd name="adj" fmla="val 16667"/>
            </a:avLst>
          </a:prstGeom>
          <a:solidFill>
            <a:schemeClr val="bg1">
              <a:alpha val="32001"/>
            </a:schemeClr>
          </a:solidFill>
          <a:ln w="9525">
            <a:solidFill>
              <a:srgbClr val="80808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en-US" altLang="ko-KR" sz="1200" dirty="0" smtClean="0"/>
              <a:t>17. </a:t>
            </a:r>
            <a:r>
              <a:rPr lang="ko-KR" altLang="en-US" sz="1200" dirty="0" smtClean="0"/>
              <a:t>주는 나의 구원</a:t>
            </a:r>
            <a:endParaRPr lang="ko-KR" altLang="en-US" sz="1200" dirty="0"/>
          </a:p>
        </p:txBody>
      </p:sp>
      <p:sp>
        <p:nvSpPr>
          <p:cNvPr id="6" name="AutoShape 12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6697663" y="6525344"/>
            <a:ext cx="2016125" cy="233362"/>
          </a:xfrm>
          <a:prstGeom prst="roundRect">
            <a:avLst>
              <a:gd name="adj" fmla="val 16667"/>
            </a:avLst>
          </a:prstGeom>
          <a:solidFill>
            <a:schemeClr val="bg1">
              <a:alpha val="32001"/>
            </a:schemeClr>
          </a:solidFill>
          <a:ln w="9525">
            <a:solidFill>
              <a:srgbClr val="80808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en-US" altLang="ko-KR" sz="1200" dirty="0" smtClean="0"/>
              <a:t>19. </a:t>
            </a:r>
            <a:r>
              <a:rPr lang="ko-KR" altLang="en-US" sz="1200" dirty="0" smtClean="0"/>
              <a:t>나의 삶이 주 손 안에</a:t>
            </a:r>
            <a:endParaRPr lang="ko-KR" altLang="en-US" sz="1200" dirty="0"/>
          </a:p>
        </p:txBody>
      </p:sp>
    </p:spTree>
    <p:extLst>
      <p:ext uri="{BB962C8B-B14F-4D97-AF65-F5344CB8AC3E}">
        <p14:creationId xmlns:p14="http://schemas.microsoft.com/office/powerpoint/2010/main" val="25468631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4857750"/>
          </a:xfrm>
          <a:prstGeom prst="rect">
            <a:avLst/>
          </a:prstGeom>
        </p:spPr>
      </p:pic>
      <p:sp>
        <p:nvSpPr>
          <p:cNvPr id="3" name="AutoShape 9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431800" y="6525344"/>
            <a:ext cx="2016125" cy="233362"/>
          </a:xfrm>
          <a:prstGeom prst="roundRect">
            <a:avLst>
              <a:gd name="adj" fmla="val 16667"/>
            </a:avLst>
          </a:prstGeom>
          <a:solidFill>
            <a:schemeClr val="bg1">
              <a:alpha val="32001"/>
            </a:schemeClr>
          </a:solidFill>
          <a:ln w="9525">
            <a:solidFill>
              <a:srgbClr val="80808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en-US" altLang="ko-KR" sz="1200" dirty="0">
                <a:solidFill>
                  <a:srgbClr val="FF0000"/>
                </a:solidFill>
              </a:rPr>
              <a:t>1. </a:t>
            </a:r>
            <a:r>
              <a:rPr lang="ko-KR" altLang="en-US" sz="1200" dirty="0" smtClean="0">
                <a:solidFill>
                  <a:srgbClr val="FF0000"/>
                </a:solidFill>
              </a:rPr>
              <a:t>사랑하는 나의 아버지</a:t>
            </a:r>
            <a:endParaRPr lang="ko-KR" altLang="en-US" sz="1200" dirty="0">
              <a:solidFill>
                <a:srgbClr val="FF0000"/>
              </a:solidFill>
            </a:endParaRPr>
          </a:p>
        </p:txBody>
      </p:sp>
      <p:sp>
        <p:nvSpPr>
          <p:cNvPr id="4" name="AutoShape 10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519363" y="6525344"/>
            <a:ext cx="2016125" cy="233362"/>
          </a:xfrm>
          <a:prstGeom prst="roundRect">
            <a:avLst>
              <a:gd name="adj" fmla="val 16667"/>
            </a:avLst>
          </a:prstGeom>
          <a:solidFill>
            <a:schemeClr val="bg1">
              <a:alpha val="32001"/>
            </a:schemeClr>
          </a:solidFill>
          <a:ln w="9525">
            <a:solidFill>
              <a:srgbClr val="80808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en-US" altLang="ko-KR" sz="1200" dirty="0" smtClean="0"/>
              <a:t>9. </a:t>
            </a:r>
            <a:r>
              <a:rPr lang="ko-KR" altLang="en-US" sz="1200" dirty="0" smtClean="0"/>
              <a:t>사랑하는 나의 아버지</a:t>
            </a:r>
            <a:endParaRPr lang="ko-KR" altLang="en-US" sz="1200" dirty="0"/>
          </a:p>
        </p:txBody>
      </p:sp>
      <p:sp>
        <p:nvSpPr>
          <p:cNvPr id="5" name="AutoShape 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4608513" y="6525344"/>
            <a:ext cx="2016125" cy="233362"/>
          </a:xfrm>
          <a:prstGeom prst="roundRect">
            <a:avLst>
              <a:gd name="adj" fmla="val 16667"/>
            </a:avLst>
          </a:prstGeom>
          <a:solidFill>
            <a:schemeClr val="bg1">
              <a:alpha val="32001"/>
            </a:schemeClr>
          </a:solidFill>
          <a:ln w="9525">
            <a:solidFill>
              <a:srgbClr val="80808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en-US" altLang="ko-KR" sz="1200" dirty="0" smtClean="0"/>
              <a:t>17. </a:t>
            </a:r>
            <a:r>
              <a:rPr lang="ko-KR" altLang="en-US" sz="1200" dirty="0" smtClean="0"/>
              <a:t>주는 나의 구원</a:t>
            </a:r>
            <a:endParaRPr lang="ko-KR" altLang="en-US" sz="1200" dirty="0"/>
          </a:p>
        </p:txBody>
      </p:sp>
      <p:sp>
        <p:nvSpPr>
          <p:cNvPr id="6" name="AutoShape 12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6697663" y="6525344"/>
            <a:ext cx="2016125" cy="233362"/>
          </a:xfrm>
          <a:prstGeom prst="roundRect">
            <a:avLst>
              <a:gd name="adj" fmla="val 16667"/>
            </a:avLst>
          </a:prstGeom>
          <a:solidFill>
            <a:schemeClr val="bg1">
              <a:alpha val="32001"/>
            </a:schemeClr>
          </a:solidFill>
          <a:ln w="9525">
            <a:solidFill>
              <a:srgbClr val="80808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en-US" altLang="ko-KR" sz="1200" dirty="0" smtClean="0"/>
              <a:t>19. </a:t>
            </a:r>
            <a:r>
              <a:rPr lang="ko-KR" altLang="en-US" sz="1200" dirty="0" smtClean="0"/>
              <a:t>나의 삶이 주 손 안에</a:t>
            </a:r>
            <a:endParaRPr lang="ko-KR" altLang="en-US" sz="1200" dirty="0"/>
          </a:p>
        </p:txBody>
      </p:sp>
    </p:spTree>
    <p:extLst>
      <p:ext uri="{BB962C8B-B14F-4D97-AF65-F5344CB8AC3E}">
        <p14:creationId xmlns:p14="http://schemas.microsoft.com/office/powerpoint/2010/main" val="13369837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4857750"/>
          </a:xfrm>
          <a:prstGeom prst="rect">
            <a:avLst/>
          </a:prstGeom>
        </p:spPr>
      </p:pic>
      <p:sp>
        <p:nvSpPr>
          <p:cNvPr id="3" name="AutoShape 9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431800" y="6525344"/>
            <a:ext cx="2016125" cy="233362"/>
          </a:xfrm>
          <a:prstGeom prst="roundRect">
            <a:avLst>
              <a:gd name="adj" fmla="val 16667"/>
            </a:avLst>
          </a:prstGeom>
          <a:solidFill>
            <a:schemeClr val="bg1">
              <a:alpha val="32001"/>
            </a:schemeClr>
          </a:solidFill>
          <a:ln w="9525">
            <a:solidFill>
              <a:srgbClr val="80808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en-US" altLang="ko-KR" sz="1200" dirty="0">
                <a:solidFill>
                  <a:srgbClr val="FF0000"/>
                </a:solidFill>
              </a:rPr>
              <a:t>1. </a:t>
            </a:r>
            <a:r>
              <a:rPr lang="ko-KR" altLang="en-US" sz="1200" dirty="0" smtClean="0">
                <a:solidFill>
                  <a:srgbClr val="FF0000"/>
                </a:solidFill>
              </a:rPr>
              <a:t>사랑하는 나의 아버지</a:t>
            </a:r>
            <a:endParaRPr lang="ko-KR" altLang="en-US" sz="1200" dirty="0">
              <a:solidFill>
                <a:srgbClr val="FF0000"/>
              </a:solidFill>
            </a:endParaRPr>
          </a:p>
        </p:txBody>
      </p:sp>
      <p:sp>
        <p:nvSpPr>
          <p:cNvPr id="4" name="AutoShape 10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519363" y="6525344"/>
            <a:ext cx="2016125" cy="233362"/>
          </a:xfrm>
          <a:prstGeom prst="roundRect">
            <a:avLst>
              <a:gd name="adj" fmla="val 16667"/>
            </a:avLst>
          </a:prstGeom>
          <a:solidFill>
            <a:schemeClr val="bg1">
              <a:alpha val="32001"/>
            </a:schemeClr>
          </a:solidFill>
          <a:ln w="9525">
            <a:solidFill>
              <a:srgbClr val="80808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en-US" altLang="ko-KR" sz="1200" dirty="0" smtClean="0"/>
              <a:t>9. </a:t>
            </a:r>
            <a:r>
              <a:rPr lang="ko-KR" altLang="en-US" sz="1200" dirty="0" smtClean="0"/>
              <a:t>사랑하는 나의 아버지</a:t>
            </a:r>
            <a:endParaRPr lang="ko-KR" altLang="en-US" sz="1200" dirty="0"/>
          </a:p>
        </p:txBody>
      </p:sp>
      <p:sp>
        <p:nvSpPr>
          <p:cNvPr id="5" name="AutoShape 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4608513" y="6525344"/>
            <a:ext cx="2016125" cy="233362"/>
          </a:xfrm>
          <a:prstGeom prst="roundRect">
            <a:avLst>
              <a:gd name="adj" fmla="val 16667"/>
            </a:avLst>
          </a:prstGeom>
          <a:solidFill>
            <a:schemeClr val="bg1">
              <a:alpha val="32001"/>
            </a:schemeClr>
          </a:solidFill>
          <a:ln w="9525">
            <a:solidFill>
              <a:srgbClr val="80808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en-US" altLang="ko-KR" sz="1200" dirty="0" smtClean="0"/>
              <a:t>17. </a:t>
            </a:r>
            <a:r>
              <a:rPr lang="ko-KR" altLang="en-US" sz="1200" dirty="0" smtClean="0"/>
              <a:t>주는 나의 구원</a:t>
            </a:r>
            <a:endParaRPr lang="ko-KR" altLang="en-US" sz="1200" dirty="0"/>
          </a:p>
        </p:txBody>
      </p:sp>
      <p:sp>
        <p:nvSpPr>
          <p:cNvPr id="6" name="AutoShape 12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6697663" y="6525344"/>
            <a:ext cx="2016125" cy="233362"/>
          </a:xfrm>
          <a:prstGeom prst="roundRect">
            <a:avLst>
              <a:gd name="adj" fmla="val 16667"/>
            </a:avLst>
          </a:prstGeom>
          <a:solidFill>
            <a:schemeClr val="bg1">
              <a:alpha val="32001"/>
            </a:schemeClr>
          </a:solidFill>
          <a:ln w="9525">
            <a:solidFill>
              <a:srgbClr val="80808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en-US" altLang="ko-KR" sz="1200" dirty="0" smtClean="0"/>
              <a:t>19. </a:t>
            </a:r>
            <a:r>
              <a:rPr lang="ko-KR" altLang="en-US" sz="1200" dirty="0" smtClean="0"/>
              <a:t>나의 삶이 주 손 안에</a:t>
            </a:r>
            <a:endParaRPr lang="ko-KR" altLang="en-US" sz="1200" dirty="0"/>
          </a:p>
        </p:txBody>
      </p:sp>
    </p:spTree>
    <p:extLst>
      <p:ext uri="{BB962C8B-B14F-4D97-AF65-F5344CB8AC3E}">
        <p14:creationId xmlns:p14="http://schemas.microsoft.com/office/powerpoint/2010/main" val="35356345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4857750"/>
          </a:xfrm>
          <a:prstGeom prst="rect">
            <a:avLst/>
          </a:prstGeom>
        </p:spPr>
      </p:pic>
      <p:sp>
        <p:nvSpPr>
          <p:cNvPr id="3" name="AutoShape 9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431800" y="6525344"/>
            <a:ext cx="2016125" cy="233362"/>
          </a:xfrm>
          <a:prstGeom prst="roundRect">
            <a:avLst>
              <a:gd name="adj" fmla="val 16667"/>
            </a:avLst>
          </a:prstGeom>
          <a:solidFill>
            <a:schemeClr val="bg1">
              <a:alpha val="32001"/>
            </a:schemeClr>
          </a:solidFill>
          <a:ln w="9525">
            <a:solidFill>
              <a:srgbClr val="80808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en-US" altLang="ko-KR" sz="1200" dirty="0">
                <a:solidFill>
                  <a:srgbClr val="FF0000"/>
                </a:solidFill>
              </a:rPr>
              <a:t>1. </a:t>
            </a:r>
            <a:r>
              <a:rPr lang="ko-KR" altLang="en-US" sz="1200" dirty="0" smtClean="0">
                <a:solidFill>
                  <a:srgbClr val="FF0000"/>
                </a:solidFill>
              </a:rPr>
              <a:t>사랑하는 나의 아버지</a:t>
            </a:r>
            <a:endParaRPr lang="ko-KR" altLang="en-US" sz="1200" dirty="0">
              <a:solidFill>
                <a:srgbClr val="FF0000"/>
              </a:solidFill>
            </a:endParaRPr>
          </a:p>
        </p:txBody>
      </p:sp>
      <p:sp>
        <p:nvSpPr>
          <p:cNvPr id="4" name="AutoShape 10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519363" y="6525344"/>
            <a:ext cx="2016125" cy="233362"/>
          </a:xfrm>
          <a:prstGeom prst="roundRect">
            <a:avLst>
              <a:gd name="adj" fmla="val 16667"/>
            </a:avLst>
          </a:prstGeom>
          <a:solidFill>
            <a:schemeClr val="bg1">
              <a:alpha val="32001"/>
            </a:schemeClr>
          </a:solidFill>
          <a:ln w="9525">
            <a:solidFill>
              <a:srgbClr val="80808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en-US" altLang="ko-KR" sz="1200" dirty="0" smtClean="0"/>
              <a:t>9. </a:t>
            </a:r>
            <a:r>
              <a:rPr lang="ko-KR" altLang="en-US" sz="1200" dirty="0" smtClean="0"/>
              <a:t>사랑하는 나의 아버지</a:t>
            </a:r>
            <a:endParaRPr lang="ko-KR" altLang="en-US" sz="1200" dirty="0"/>
          </a:p>
        </p:txBody>
      </p:sp>
      <p:sp>
        <p:nvSpPr>
          <p:cNvPr id="5" name="AutoShape 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4608513" y="6525344"/>
            <a:ext cx="2016125" cy="233362"/>
          </a:xfrm>
          <a:prstGeom prst="roundRect">
            <a:avLst>
              <a:gd name="adj" fmla="val 16667"/>
            </a:avLst>
          </a:prstGeom>
          <a:solidFill>
            <a:schemeClr val="bg1">
              <a:alpha val="32001"/>
            </a:schemeClr>
          </a:solidFill>
          <a:ln w="9525">
            <a:solidFill>
              <a:srgbClr val="80808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en-US" altLang="ko-KR" sz="1200" dirty="0" smtClean="0"/>
              <a:t>17. </a:t>
            </a:r>
            <a:r>
              <a:rPr lang="ko-KR" altLang="en-US" sz="1200" dirty="0" smtClean="0"/>
              <a:t>주는 나의 구원</a:t>
            </a:r>
            <a:endParaRPr lang="ko-KR" altLang="en-US" sz="1200" dirty="0"/>
          </a:p>
        </p:txBody>
      </p:sp>
      <p:sp>
        <p:nvSpPr>
          <p:cNvPr id="6" name="AutoShape 12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6697663" y="6525344"/>
            <a:ext cx="2016125" cy="233362"/>
          </a:xfrm>
          <a:prstGeom prst="roundRect">
            <a:avLst>
              <a:gd name="adj" fmla="val 16667"/>
            </a:avLst>
          </a:prstGeom>
          <a:solidFill>
            <a:schemeClr val="bg1">
              <a:alpha val="32001"/>
            </a:schemeClr>
          </a:solidFill>
          <a:ln w="9525">
            <a:solidFill>
              <a:srgbClr val="80808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en-US" altLang="ko-KR" sz="1200" dirty="0" smtClean="0"/>
              <a:t>19. </a:t>
            </a:r>
            <a:r>
              <a:rPr lang="ko-KR" altLang="en-US" sz="1200" dirty="0" smtClean="0"/>
              <a:t>나의 삶이 주 손 안에</a:t>
            </a:r>
            <a:endParaRPr lang="ko-KR" altLang="en-US" sz="1200" dirty="0"/>
          </a:p>
        </p:txBody>
      </p:sp>
    </p:spTree>
    <p:extLst>
      <p:ext uri="{BB962C8B-B14F-4D97-AF65-F5344CB8AC3E}">
        <p14:creationId xmlns:p14="http://schemas.microsoft.com/office/powerpoint/2010/main" val="4732423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4857750"/>
          </a:xfrm>
          <a:prstGeom prst="rect">
            <a:avLst/>
          </a:prstGeom>
        </p:spPr>
      </p:pic>
      <p:sp>
        <p:nvSpPr>
          <p:cNvPr id="3" name="AutoShape 9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431800" y="6525344"/>
            <a:ext cx="2016125" cy="233362"/>
          </a:xfrm>
          <a:prstGeom prst="roundRect">
            <a:avLst>
              <a:gd name="adj" fmla="val 16667"/>
            </a:avLst>
          </a:prstGeom>
          <a:solidFill>
            <a:schemeClr val="bg1">
              <a:alpha val="32001"/>
            </a:schemeClr>
          </a:solidFill>
          <a:ln w="9525">
            <a:solidFill>
              <a:srgbClr val="80808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en-US" altLang="ko-KR" sz="1200" dirty="0">
                <a:solidFill>
                  <a:srgbClr val="000000"/>
                </a:solidFill>
              </a:rPr>
              <a:t>1. </a:t>
            </a:r>
            <a:r>
              <a:rPr lang="ko-KR" altLang="en-US" sz="1200" dirty="0" smtClean="0">
                <a:solidFill>
                  <a:srgbClr val="000000"/>
                </a:solidFill>
              </a:rPr>
              <a:t>사랑하는 나의 아버지</a:t>
            </a:r>
            <a:endParaRPr lang="ko-KR" altLang="en-US" sz="1200" dirty="0">
              <a:solidFill>
                <a:srgbClr val="000000"/>
              </a:solidFill>
            </a:endParaRPr>
          </a:p>
        </p:txBody>
      </p:sp>
      <p:sp>
        <p:nvSpPr>
          <p:cNvPr id="4" name="AutoShape 10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519363" y="6525344"/>
            <a:ext cx="2016125" cy="233362"/>
          </a:xfrm>
          <a:prstGeom prst="roundRect">
            <a:avLst>
              <a:gd name="adj" fmla="val 16667"/>
            </a:avLst>
          </a:prstGeom>
          <a:solidFill>
            <a:schemeClr val="bg1">
              <a:alpha val="32001"/>
            </a:schemeClr>
          </a:solidFill>
          <a:ln w="9525">
            <a:solidFill>
              <a:srgbClr val="80808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en-US" altLang="ko-KR" sz="1200" dirty="0" smtClean="0">
                <a:solidFill>
                  <a:srgbClr val="FF0000"/>
                </a:solidFill>
              </a:rPr>
              <a:t>9. </a:t>
            </a:r>
            <a:r>
              <a:rPr lang="ko-KR" altLang="en-US" sz="1200" dirty="0" smtClean="0">
                <a:solidFill>
                  <a:srgbClr val="FF0000"/>
                </a:solidFill>
              </a:rPr>
              <a:t>사랑하는 나의 아버지</a:t>
            </a:r>
            <a:endParaRPr lang="ko-KR" altLang="en-US" sz="1200" dirty="0">
              <a:solidFill>
                <a:srgbClr val="FF0000"/>
              </a:solidFill>
            </a:endParaRPr>
          </a:p>
        </p:txBody>
      </p:sp>
      <p:sp>
        <p:nvSpPr>
          <p:cNvPr id="5" name="AutoShape 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4608513" y="6525344"/>
            <a:ext cx="2016125" cy="233362"/>
          </a:xfrm>
          <a:prstGeom prst="roundRect">
            <a:avLst>
              <a:gd name="adj" fmla="val 16667"/>
            </a:avLst>
          </a:prstGeom>
          <a:solidFill>
            <a:schemeClr val="bg1">
              <a:alpha val="32001"/>
            </a:schemeClr>
          </a:solidFill>
          <a:ln w="9525">
            <a:solidFill>
              <a:srgbClr val="80808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en-US" altLang="ko-KR" sz="1200" dirty="0" smtClean="0"/>
              <a:t>17. </a:t>
            </a:r>
            <a:r>
              <a:rPr lang="ko-KR" altLang="en-US" sz="1200" dirty="0" smtClean="0"/>
              <a:t>주는 나의 구원</a:t>
            </a:r>
            <a:endParaRPr lang="ko-KR" altLang="en-US" sz="1200" dirty="0"/>
          </a:p>
        </p:txBody>
      </p:sp>
      <p:sp>
        <p:nvSpPr>
          <p:cNvPr id="6" name="AutoShape 12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6697663" y="6525344"/>
            <a:ext cx="2016125" cy="233362"/>
          </a:xfrm>
          <a:prstGeom prst="roundRect">
            <a:avLst>
              <a:gd name="adj" fmla="val 16667"/>
            </a:avLst>
          </a:prstGeom>
          <a:solidFill>
            <a:schemeClr val="bg1">
              <a:alpha val="32001"/>
            </a:schemeClr>
          </a:solidFill>
          <a:ln w="9525">
            <a:solidFill>
              <a:srgbClr val="80808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en-US" altLang="ko-KR" sz="1200" dirty="0" smtClean="0"/>
              <a:t>19. </a:t>
            </a:r>
            <a:r>
              <a:rPr lang="ko-KR" altLang="en-US" sz="1200" dirty="0" smtClean="0"/>
              <a:t>나의 삶이 주 손 안에</a:t>
            </a:r>
            <a:endParaRPr lang="ko-KR" altLang="en-US" sz="1200" dirty="0"/>
          </a:p>
        </p:txBody>
      </p:sp>
    </p:spTree>
    <p:extLst>
      <p:ext uri="{BB962C8B-B14F-4D97-AF65-F5344CB8AC3E}">
        <p14:creationId xmlns:p14="http://schemas.microsoft.com/office/powerpoint/2010/main" val="10661958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4857750"/>
          </a:xfrm>
          <a:prstGeom prst="rect">
            <a:avLst/>
          </a:prstGeom>
        </p:spPr>
      </p:pic>
      <p:sp>
        <p:nvSpPr>
          <p:cNvPr id="3" name="AutoShape 9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431800" y="6525344"/>
            <a:ext cx="2016125" cy="233362"/>
          </a:xfrm>
          <a:prstGeom prst="roundRect">
            <a:avLst>
              <a:gd name="adj" fmla="val 16667"/>
            </a:avLst>
          </a:prstGeom>
          <a:solidFill>
            <a:schemeClr val="bg1">
              <a:alpha val="32001"/>
            </a:schemeClr>
          </a:solidFill>
          <a:ln w="9525">
            <a:solidFill>
              <a:srgbClr val="80808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en-US" altLang="ko-KR" sz="1200" dirty="0">
                <a:solidFill>
                  <a:srgbClr val="000000"/>
                </a:solidFill>
              </a:rPr>
              <a:t>1. </a:t>
            </a:r>
            <a:r>
              <a:rPr lang="ko-KR" altLang="en-US" sz="1200" dirty="0" smtClean="0">
                <a:solidFill>
                  <a:srgbClr val="000000"/>
                </a:solidFill>
              </a:rPr>
              <a:t>사랑하는 나의 아버지</a:t>
            </a:r>
            <a:endParaRPr lang="ko-KR" altLang="en-US" sz="1200" dirty="0">
              <a:solidFill>
                <a:srgbClr val="000000"/>
              </a:solidFill>
            </a:endParaRPr>
          </a:p>
        </p:txBody>
      </p:sp>
      <p:sp>
        <p:nvSpPr>
          <p:cNvPr id="4" name="AutoShape 10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519363" y="6525344"/>
            <a:ext cx="2016125" cy="233362"/>
          </a:xfrm>
          <a:prstGeom prst="roundRect">
            <a:avLst>
              <a:gd name="adj" fmla="val 16667"/>
            </a:avLst>
          </a:prstGeom>
          <a:solidFill>
            <a:schemeClr val="bg1">
              <a:alpha val="32001"/>
            </a:schemeClr>
          </a:solidFill>
          <a:ln w="9525">
            <a:solidFill>
              <a:srgbClr val="80808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en-US" altLang="ko-KR" sz="1200" dirty="0" smtClean="0">
                <a:solidFill>
                  <a:srgbClr val="FF0000"/>
                </a:solidFill>
              </a:rPr>
              <a:t>9. </a:t>
            </a:r>
            <a:r>
              <a:rPr lang="ko-KR" altLang="en-US" sz="1200" dirty="0" smtClean="0">
                <a:solidFill>
                  <a:srgbClr val="FF0000"/>
                </a:solidFill>
              </a:rPr>
              <a:t>사랑하는 나의 아버지</a:t>
            </a:r>
            <a:endParaRPr lang="ko-KR" altLang="en-US" sz="1200" dirty="0">
              <a:solidFill>
                <a:srgbClr val="FF0000"/>
              </a:solidFill>
            </a:endParaRPr>
          </a:p>
        </p:txBody>
      </p:sp>
      <p:sp>
        <p:nvSpPr>
          <p:cNvPr id="5" name="AutoShape 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4608513" y="6525344"/>
            <a:ext cx="2016125" cy="233362"/>
          </a:xfrm>
          <a:prstGeom prst="roundRect">
            <a:avLst>
              <a:gd name="adj" fmla="val 16667"/>
            </a:avLst>
          </a:prstGeom>
          <a:solidFill>
            <a:schemeClr val="bg1">
              <a:alpha val="32001"/>
            </a:schemeClr>
          </a:solidFill>
          <a:ln w="9525">
            <a:solidFill>
              <a:srgbClr val="80808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en-US" altLang="ko-KR" sz="1200" dirty="0" smtClean="0"/>
              <a:t>17. </a:t>
            </a:r>
            <a:r>
              <a:rPr lang="ko-KR" altLang="en-US" sz="1200" dirty="0" smtClean="0"/>
              <a:t>주는 나의 구원</a:t>
            </a:r>
            <a:endParaRPr lang="ko-KR" altLang="en-US" sz="1200" dirty="0"/>
          </a:p>
        </p:txBody>
      </p:sp>
      <p:sp>
        <p:nvSpPr>
          <p:cNvPr id="6" name="AutoShape 12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6697663" y="6525344"/>
            <a:ext cx="2016125" cy="233362"/>
          </a:xfrm>
          <a:prstGeom prst="roundRect">
            <a:avLst>
              <a:gd name="adj" fmla="val 16667"/>
            </a:avLst>
          </a:prstGeom>
          <a:solidFill>
            <a:schemeClr val="bg1">
              <a:alpha val="32001"/>
            </a:schemeClr>
          </a:solidFill>
          <a:ln w="9525">
            <a:solidFill>
              <a:srgbClr val="80808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en-US" altLang="ko-KR" sz="1200" dirty="0" smtClean="0"/>
              <a:t>19. </a:t>
            </a:r>
            <a:r>
              <a:rPr lang="ko-KR" altLang="en-US" sz="1200" dirty="0" smtClean="0"/>
              <a:t>나의 삶이 주 손 안에</a:t>
            </a:r>
            <a:endParaRPr lang="ko-KR" altLang="en-US" sz="1200" dirty="0"/>
          </a:p>
        </p:txBody>
      </p:sp>
    </p:spTree>
    <p:extLst>
      <p:ext uri="{BB962C8B-B14F-4D97-AF65-F5344CB8AC3E}">
        <p14:creationId xmlns:p14="http://schemas.microsoft.com/office/powerpoint/2010/main" val="1723720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4857750"/>
          </a:xfrm>
          <a:prstGeom prst="rect">
            <a:avLst/>
          </a:prstGeom>
        </p:spPr>
      </p:pic>
      <p:sp>
        <p:nvSpPr>
          <p:cNvPr id="3" name="AutoShape 9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431800" y="6525344"/>
            <a:ext cx="2016125" cy="233362"/>
          </a:xfrm>
          <a:prstGeom prst="roundRect">
            <a:avLst>
              <a:gd name="adj" fmla="val 16667"/>
            </a:avLst>
          </a:prstGeom>
          <a:solidFill>
            <a:schemeClr val="bg1">
              <a:alpha val="32001"/>
            </a:schemeClr>
          </a:solidFill>
          <a:ln w="9525">
            <a:solidFill>
              <a:srgbClr val="80808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en-US" altLang="ko-KR" sz="1200" dirty="0">
                <a:solidFill>
                  <a:srgbClr val="000000"/>
                </a:solidFill>
              </a:rPr>
              <a:t>1. </a:t>
            </a:r>
            <a:r>
              <a:rPr lang="ko-KR" altLang="en-US" sz="1200" dirty="0" smtClean="0">
                <a:solidFill>
                  <a:srgbClr val="000000"/>
                </a:solidFill>
              </a:rPr>
              <a:t>사랑하는 나의 아버지</a:t>
            </a:r>
            <a:endParaRPr lang="ko-KR" altLang="en-US" sz="1200" dirty="0">
              <a:solidFill>
                <a:srgbClr val="000000"/>
              </a:solidFill>
            </a:endParaRPr>
          </a:p>
        </p:txBody>
      </p:sp>
      <p:sp>
        <p:nvSpPr>
          <p:cNvPr id="4" name="AutoShape 10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519363" y="6525344"/>
            <a:ext cx="2016125" cy="233362"/>
          </a:xfrm>
          <a:prstGeom prst="roundRect">
            <a:avLst>
              <a:gd name="adj" fmla="val 16667"/>
            </a:avLst>
          </a:prstGeom>
          <a:solidFill>
            <a:schemeClr val="bg1">
              <a:alpha val="32001"/>
            </a:schemeClr>
          </a:solidFill>
          <a:ln w="9525">
            <a:solidFill>
              <a:srgbClr val="80808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en-US" altLang="ko-KR" sz="1200" dirty="0" smtClean="0">
                <a:solidFill>
                  <a:srgbClr val="FF0000"/>
                </a:solidFill>
              </a:rPr>
              <a:t>9. </a:t>
            </a:r>
            <a:r>
              <a:rPr lang="ko-KR" altLang="en-US" sz="1200" dirty="0" smtClean="0">
                <a:solidFill>
                  <a:srgbClr val="FF0000"/>
                </a:solidFill>
              </a:rPr>
              <a:t>사랑하는 나의 아버지</a:t>
            </a:r>
            <a:endParaRPr lang="ko-KR" altLang="en-US" sz="1200" dirty="0">
              <a:solidFill>
                <a:srgbClr val="FF0000"/>
              </a:solidFill>
            </a:endParaRPr>
          </a:p>
        </p:txBody>
      </p:sp>
      <p:sp>
        <p:nvSpPr>
          <p:cNvPr id="5" name="AutoShape 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4608513" y="6525344"/>
            <a:ext cx="2016125" cy="233362"/>
          </a:xfrm>
          <a:prstGeom prst="roundRect">
            <a:avLst>
              <a:gd name="adj" fmla="val 16667"/>
            </a:avLst>
          </a:prstGeom>
          <a:solidFill>
            <a:schemeClr val="bg1">
              <a:alpha val="32001"/>
            </a:schemeClr>
          </a:solidFill>
          <a:ln w="9525">
            <a:solidFill>
              <a:srgbClr val="80808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en-US" altLang="ko-KR" sz="1200" dirty="0" smtClean="0"/>
              <a:t>17. </a:t>
            </a:r>
            <a:r>
              <a:rPr lang="ko-KR" altLang="en-US" sz="1200" dirty="0" smtClean="0"/>
              <a:t>주는 나의 구원</a:t>
            </a:r>
            <a:endParaRPr lang="ko-KR" altLang="en-US" sz="1200" dirty="0"/>
          </a:p>
        </p:txBody>
      </p:sp>
      <p:sp>
        <p:nvSpPr>
          <p:cNvPr id="6" name="AutoShape 12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6697663" y="6525344"/>
            <a:ext cx="2016125" cy="233362"/>
          </a:xfrm>
          <a:prstGeom prst="roundRect">
            <a:avLst>
              <a:gd name="adj" fmla="val 16667"/>
            </a:avLst>
          </a:prstGeom>
          <a:solidFill>
            <a:schemeClr val="bg1">
              <a:alpha val="32001"/>
            </a:schemeClr>
          </a:solidFill>
          <a:ln w="9525">
            <a:solidFill>
              <a:srgbClr val="80808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en-US" altLang="ko-KR" sz="1200" dirty="0" smtClean="0"/>
              <a:t>19. </a:t>
            </a:r>
            <a:r>
              <a:rPr lang="ko-KR" altLang="en-US" sz="1200" dirty="0" smtClean="0"/>
              <a:t>나의 삶이 주 손 안에</a:t>
            </a:r>
            <a:endParaRPr lang="ko-KR" altLang="en-US" sz="1200" dirty="0"/>
          </a:p>
        </p:txBody>
      </p:sp>
    </p:spTree>
    <p:extLst>
      <p:ext uri="{BB962C8B-B14F-4D97-AF65-F5344CB8AC3E}">
        <p14:creationId xmlns:p14="http://schemas.microsoft.com/office/powerpoint/2010/main" val="1932797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4857750"/>
          </a:xfrm>
          <a:prstGeom prst="rect">
            <a:avLst/>
          </a:prstGeom>
        </p:spPr>
      </p:pic>
      <p:sp>
        <p:nvSpPr>
          <p:cNvPr id="3" name="AutoShape 9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431800" y="6525344"/>
            <a:ext cx="2016125" cy="233362"/>
          </a:xfrm>
          <a:prstGeom prst="roundRect">
            <a:avLst>
              <a:gd name="adj" fmla="val 16667"/>
            </a:avLst>
          </a:prstGeom>
          <a:solidFill>
            <a:schemeClr val="bg1">
              <a:alpha val="32001"/>
            </a:schemeClr>
          </a:solidFill>
          <a:ln w="9525">
            <a:solidFill>
              <a:srgbClr val="80808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en-US" altLang="ko-KR" sz="1200" dirty="0">
                <a:solidFill>
                  <a:srgbClr val="000000"/>
                </a:solidFill>
              </a:rPr>
              <a:t>1. </a:t>
            </a:r>
            <a:r>
              <a:rPr lang="ko-KR" altLang="en-US" sz="1200" dirty="0" smtClean="0">
                <a:solidFill>
                  <a:srgbClr val="000000"/>
                </a:solidFill>
              </a:rPr>
              <a:t>사랑하는 나의 아버지</a:t>
            </a:r>
            <a:endParaRPr lang="ko-KR" altLang="en-US" sz="1200" dirty="0">
              <a:solidFill>
                <a:srgbClr val="000000"/>
              </a:solidFill>
            </a:endParaRPr>
          </a:p>
        </p:txBody>
      </p:sp>
      <p:sp>
        <p:nvSpPr>
          <p:cNvPr id="4" name="AutoShape 10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519363" y="6525344"/>
            <a:ext cx="2016125" cy="233362"/>
          </a:xfrm>
          <a:prstGeom prst="roundRect">
            <a:avLst>
              <a:gd name="adj" fmla="val 16667"/>
            </a:avLst>
          </a:prstGeom>
          <a:solidFill>
            <a:schemeClr val="bg1">
              <a:alpha val="32001"/>
            </a:schemeClr>
          </a:solidFill>
          <a:ln w="9525">
            <a:solidFill>
              <a:srgbClr val="80808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en-US" altLang="ko-KR" sz="1200" dirty="0" smtClean="0">
                <a:solidFill>
                  <a:srgbClr val="FF0000"/>
                </a:solidFill>
              </a:rPr>
              <a:t>9. </a:t>
            </a:r>
            <a:r>
              <a:rPr lang="ko-KR" altLang="en-US" sz="1200" dirty="0" smtClean="0">
                <a:solidFill>
                  <a:srgbClr val="FF0000"/>
                </a:solidFill>
              </a:rPr>
              <a:t>사랑하는 나의 아버지</a:t>
            </a:r>
            <a:endParaRPr lang="ko-KR" altLang="en-US" sz="1200" dirty="0">
              <a:solidFill>
                <a:srgbClr val="FF0000"/>
              </a:solidFill>
            </a:endParaRPr>
          </a:p>
        </p:txBody>
      </p:sp>
      <p:sp>
        <p:nvSpPr>
          <p:cNvPr id="5" name="AutoShape 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4608513" y="6525344"/>
            <a:ext cx="2016125" cy="233362"/>
          </a:xfrm>
          <a:prstGeom prst="roundRect">
            <a:avLst>
              <a:gd name="adj" fmla="val 16667"/>
            </a:avLst>
          </a:prstGeom>
          <a:solidFill>
            <a:schemeClr val="bg1">
              <a:alpha val="32001"/>
            </a:schemeClr>
          </a:solidFill>
          <a:ln w="9525">
            <a:solidFill>
              <a:srgbClr val="80808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en-US" altLang="ko-KR" sz="1200" dirty="0" smtClean="0"/>
              <a:t>17. </a:t>
            </a:r>
            <a:r>
              <a:rPr lang="ko-KR" altLang="en-US" sz="1200" dirty="0" smtClean="0"/>
              <a:t>주는 나의 구원</a:t>
            </a:r>
            <a:endParaRPr lang="ko-KR" altLang="en-US" sz="1200" dirty="0"/>
          </a:p>
        </p:txBody>
      </p:sp>
      <p:sp>
        <p:nvSpPr>
          <p:cNvPr id="6" name="AutoShape 12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6697663" y="6525344"/>
            <a:ext cx="2016125" cy="233362"/>
          </a:xfrm>
          <a:prstGeom prst="roundRect">
            <a:avLst>
              <a:gd name="adj" fmla="val 16667"/>
            </a:avLst>
          </a:prstGeom>
          <a:solidFill>
            <a:schemeClr val="bg1">
              <a:alpha val="32001"/>
            </a:schemeClr>
          </a:solidFill>
          <a:ln w="9525">
            <a:solidFill>
              <a:srgbClr val="80808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en-US" altLang="ko-KR" sz="1200" dirty="0" smtClean="0"/>
              <a:t>19. </a:t>
            </a:r>
            <a:r>
              <a:rPr lang="ko-KR" altLang="en-US" sz="1200" dirty="0" smtClean="0"/>
              <a:t>나의 삶이 주 손 안에</a:t>
            </a:r>
            <a:endParaRPr lang="ko-KR" altLang="en-US" sz="1200" dirty="0"/>
          </a:p>
        </p:txBody>
      </p:sp>
    </p:spTree>
    <p:extLst>
      <p:ext uri="{BB962C8B-B14F-4D97-AF65-F5344CB8AC3E}">
        <p14:creationId xmlns:p14="http://schemas.microsoft.com/office/powerpoint/2010/main" val="7594998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4857750"/>
          </a:xfrm>
          <a:prstGeom prst="rect">
            <a:avLst/>
          </a:prstGeom>
        </p:spPr>
      </p:pic>
      <p:sp>
        <p:nvSpPr>
          <p:cNvPr id="3" name="AutoShape 9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431800" y="6525344"/>
            <a:ext cx="2016125" cy="233362"/>
          </a:xfrm>
          <a:prstGeom prst="roundRect">
            <a:avLst>
              <a:gd name="adj" fmla="val 16667"/>
            </a:avLst>
          </a:prstGeom>
          <a:solidFill>
            <a:schemeClr val="bg1">
              <a:alpha val="32001"/>
            </a:schemeClr>
          </a:solidFill>
          <a:ln w="9525">
            <a:solidFill>
              <a:srgbClr val="80808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en-US" altLang="ko-KR" sz="1200" dirty="0">
                <a:solidFill>
                  <a:srgbClr val="000000"/>
                </a:solidFill>
              </a:rPr>
              <a:t>1. </a:t>
            </a:r>
            <a:r>
              <a:rPr lang="ko-KR" altLang="en-US" sz="1200" dirty="0" smtClean="0">
                <a:solidFill>
                  <a:srgbClr val="000000"/>
                </a:solidFill>
              </a:rPr>
              <a:t>사랑하는 나의 아버지</a:t>
            </a:r>
            <a:endParaRPr lang="ko-KR" altLang="en-US" sz="1200" dirty="0">
              <a:solidFill>
                <a:srgbClr val="000000"/>
              </a:solidFill>
            </a:endParaRPr>
          </a:p>
        </p:txBody>
      </p:sp>
      <p:sp>
        <p:nvSpPr>
          <p:cNvPr id="4" name="AutoShape 10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519363" y="6525344"/>
            <a:ext cx="2016125" cy="233362"/>
          </a:xfrm>
          <a:prstGeom prst="roundRect">
            <a:avLst>
              <a:gd name="adj" fmla="val 16667"/>
            </a:avLst>
          </a:prstGeom>
          <a:solidFill>
            <a:schemeClr val="bg1">
              <a:alpha val="32001"/>
            </a:schemeClr>
          </a:solidFill>
          <a:ln w="9525">
            <a:solidFill>
              <a:srgbClr val="80808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en-US" altLang="ko-KR" sz="1200" dirty="0" smtClean="0">
                <a:solidFill>
                  <a:srgbClr val="FF0000"/>
                </a:solidFill>
              </a:rPr>
              <a:t>9. </a:t>
            </a:r>
            <a:r>
              <a:rPr lang="ko-KR" altLang="en-US" sz="1200" dirty="0" smtClean="0">
                <a:solidFill>
                  <a:srgbClr val="FF0000"/>
                </a:solidFill>
              </a:rPr>
              <a:t>사랑하는 나의 아버지</a:t>
            </a:r>
            <a:endParaRPr lang="ko-KR" altLang="en-US" sz="1200" dirty="0">
              <a:solidFill>
                <a:srgbClr val="FF0000"/>
              </a:solidFill>
            </a:endParaRPr>
          </a:p>
        </p:txBody>
      </p:sp>
      <p:sp>
        <p:nvSpPr>
          <p:cNvPr id="5" name="AutoShape 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4608513" y="6525344"/>
            <a:ext cx="2016125" cy="233362"/>
          </a:xfrm>
          <a:prstGeom prst="roundRect">
            <a:avLst>
              <a:gd name="adj" fmla="val 16667"/>
            </a:avLst>
          </a:prstGeom>
          <a:solidFill>
            <a:schemeClr val="bg1">
              <a:alpha val="32001"/>
            </a:schemeClr>
          </a:solidFill>
          <a:ln w="9525">
            <a:solidFill>
              <a:srgbClr val="80808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en-US" altLang="ko-KR" sz="1200" dirty="0" smtClean="0"/>
              <a:t>17. </a:t>
            </a:r>
            <a:r>
              <a:rPr lang="ko-KR" altLang="en-US" sz="1200" dirty="0" smtClean="0"/>
              <a:t>주는 나의 구원</a:t>
            </a:r>
            <a:endParaRPr lang="ko-KR" altLang="en-US" sz="1200" dirty="0"/>
          </a:p>
        </p:txBody>
      </p:sp>
      <p:sp>
        <p:nvSpPr>
          <p:cNvPr id="6" name="AutoShape 12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6697663" y="6525344"/>
            <a:ext cx="2016125" cy="233362"/>
          </a:xfrm>
          <a:prstGeom prst="roundRect">
            <a:avLst>
              <a:gd name="adj" fmla="val 16667"/>
            </a:avLst>
          </a:prstGeom>
          <a:solidFill>
            <a:schemeClr val="bg1">
              <a:alpha val="32001"/>
            </a:schemeClr>
          </a:solidFill>
          <a:ln w="9525">
            <a:solidFill>
              <a:srgbClr val="80808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en-US" altLang="ko-KR" sz="1200" dirty="0" smtClean="0"/>
              <a:t>19. </a:t>
            </a:r>
            <a:r>
              <a:rPr lang="ko-KR" altLang="en-US" sz="1200" dirty="0" smtClean="0"/>
              <a:t>나의 삶이 주 손 안에</a:t>
            </a:r>
            <a:endParaRPr lang="ko-KR" altLang="en-US" sz="1200" dirty="0"/>
          </a:p>
        </p:txBody>
      </p:sp>
    </p:spTree>
    <p:extLst>
      <p:ext uri="{BB962C8B-B14F-4D97-AF65-F5344CB8AC3E}">
        <p14:creationId xmlns:p14="http://schemas.microsoft.com/office/powerpoint/2010/main" val="25340049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4857750"/>
          </a:xfrm>
          <a:prstGeom prst="rect">
            <a:avLst/>
          </a:prstGeom>
        </p:spPr>
      </p:pic>
      <p:sp>
        <p:nvSpPr>
          <p:cNvPr id="3" name="AutoShape 9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431800" y="6525344"/>
            <a:ext cx="2016125" cy="233362"/>
          </a:xfrm>
          <a:prstGeom prst="roundRect">
            <a:avLst>
              <a:gd name="adj" fmla="val 16667"/>
            </a:avLst>
          </a:prstGeom>
          <a:solidFill>
            <a:schemeClr val="bg1">
              <a:alpha val="32001"/>
            </a:schemeClr>
          </a:solidFill>
          <a:ln w="9525">
            <a:solidFill>
              <a:srgbClr val="80808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en-US" altLang="ko-KR" sz="1200" dirty="0">
                <a:solidFill>
                  <a:srgbClr val="000000"/>
                </a:solidFill>
              </a:rPr>
              <a:t>1. </a:t>
            </a:r>
            <a:r>
              <a:rPr lang="ko-KR" altLang="en-US" sz="1200" dirty="0" smtClean="0">
                <a:solidFill>
                  <a:srgbClr val="000000"/>
                </a:solidFill>
              </a:rPr>
              <a:t>사랑하는 나의 아버지</a:t>
            </a:r>
            <a:endParaRPr lang="ko-KR" altLang="en-US" sz="1200" dirty="0">
              <a:solidFill>
                <a:srgbClr val="000000"/>
              </a:solidFill>
            </a:endParaRPr>
          </a:p>
        </p:txBody>
      </p:sp>
      <p:sp>
        <p:nvSpPr>
          <p:cNvPr id="4" name="AutoShape 10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519363" y="6525344"/>
            <a:ext cx="2016125" cy="233362"/>
          </a:xfrm>
          <a:prstGeom prst="roundRect">
            <a:avLst>
              <a:gd name="adj" fmla="val 16667"/>
            </a:avLst>
          </a:prstGeom>
          <a:solidFill>
            <a:schemeClr val="bg1">
              <a:alpha val="32001"/>
            </a:schemeClr>
          </a:solidFill>
          <a:ln w="9525">
            <a:solidFill>
              <a:srgbClr val="80808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en-US" altLang="ko-KR" sz="1200" dirty="0" smtClean="0">
                <a:solidFill>
                  <a:srgbClr val="FF0000"/>
                </a:solidFill>
              </a:rPr>
              <a:t>9. </a:t>
            </a:r>
            <a:r>
              <a:rPr lang="ko-KR" altLang="en-US" sz="1200" dirty="0" smtClean="0">
                <a:solidFill>
                  <a:srgbClr val="FF0000"/>
                </a:solidFill>
              </a:rPr>
              <a:t>사랑하는 나의 아버지</a:t>
            </a:r>
            <a:endParaRPr lang="ko-KR" altLang="en-US" sz="1200" dirty="0">
              <a:solidFill>
                <a:srgbClr val="FF0000"/>
              </a:solidFill>
            </a:endParaRPr>
          </a:p>
        </p:txBody>
      </p:sp>
      <p:sp>
        <p:nvSpPr>
          <p:cNvPr id="5" name="AutoShape 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4608513" y="6525344"/>
            <a:ext cx="2016125" cy="233362"/>
          </a:xfrm>
          <a:prstGeom prst="roundRect">
            <a:avLst>
              <a:gd name="adj" fmla="val 16667"/>
            </a:avLst>
          </a:prstGeom>
          <a:solidFill>
            <a:schemeClr val="bg1">
              <a:alpha val="32001"/>
            </a:schemeClr>
          </a:solidFill>
          <a:ln w="9525">
            <a:solidFill>
              <a:srgbClr val="80808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en-US" altLang="ko-KR" sz="1200" dirty="0" smtClean="0"/>
              <a:t>17. </a:t>
            </a:r>
            <a:r>
              <a:rPr lang="ko-KR" altLang="en-US" sz="1200" dirty="0" smtClean="0"/>
              <a:t>주는 나의 구원</a:t>
            </a:r>
            <a:endParaRPr lang="ko-KR" altLang="en-US" sz="1200" dirty="0"/>
          </a:p>
        </p:txBody>
      </p:sp>
      <p:sp>
        <p:nvSpPr>
          <p:cNvPr id="6" name="AutoShape 12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6697663" y="6525344"/>
            <a:ext cx="2016125" cy="233362"/>
          </a:xfrm>
          <a:prstGeom prst="roundRect">
            <a:avLst>
              <a:gd name="adj" fmla="val 16667"/>
            </a:avLst>
          </a:prstGeom>
          <a:solidFill>
            <a:schemeClr val="bg1">
              <a:alpha val="32001"/>
            </a:schemeClr>
          </a:solidFill>
          <a:ln w="9525">
            <a:solidFill>
              <a:srgbClr val="80808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en-US" altLang="ko-KR" sz="1200" dirty="0" smtClean="0"/>
              <a:t>19. </a:t>
            </a:r>
            <a:r>
              <a:rPr lang="ko-KR" altLang="en-US" sz="1200" dirty="0" smtClean="0"/>
              <a:t>나의 삶이 주 손 안에</a:t>
            </a:r>
            <a:endParaRPr lang="ko-KR" altLang="en-US" sz="1200" dirty="0"/>
          </a:p>
        </p:txBody>
      </p:sp>
    </p:spTree>
    <p:extLst>
      <p:ext uri="{BB962C8B-B14F-4D97-AF65-F5344CB8AC3E}">
        <p14:creationId xmlns:p14="http://schemas.microsoft.com/office/powerpoint/2010/main" val="16009902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4857750"/>
          </a:xfrm>
          <a:prstGeom prst="rect">
            <a:avLst/>
          </a:prstGeom>
        </p:spPr>
      </p:pic>
      <p:sp>
        <p:nvSpPr>
          <p:cNvPr id="3" name="AutoShape 9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431800" y="6525344"/>
            <a:ext cx="2016125" cy="233362"/>
          </a:xfrm>
          <a:prstGeom prst="roundRect">
            <a:avLst>
              <a:gd name="adj" fmla="val 16667"/>
            </a:avLst>
          </a:prstGeom>
          <a:solidFill>
            <a:schemeClr val="bg1">
              <a:alpha val="32001"/>
            </a:schemeClr>
          </a:solidFill>
          <a:ln w="9525">
            <a:solidFill>
              <a:srgbClr val="80808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en-US" altLang="ko-KR" sz="1200" dirty="0">
                <a:solidFill>
                  <a:srgbClr val="000000"/>
                </a:solidFill>
              </a:rPr>
              <a:t>1. </a:t>
            </a:r>
            <a:r>
              <a:rPr lang="ko-KR" altLang="en-US" sz="1200" dirty="0" smtClean="0">
                <a:solidFill>
                  <a:srgbClr val="000000"/>
                </a:solidFill>
              </a:rPr>
              <a:t>사랑하는 나의 아버지</a:t>
            </a:r>
            <a:endParaRPr lang="ko-KR" altLang="en-US" sz="1200" dirty="0">
              <a:solidFill>
                <a:srgbClr val="000000"/>
              </a:solidFill>
            </a:endParaRPr>
          </a:p>
        </p:txBody>
      </p:sp>
      <p:sp>
        <p:nvSpPr>
          <p:cNvPr id="4" name="AutoShape 10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519363" y="6525344"/>
            <a:ext cx="2016125" cy="233362"/>
          </a:xfrm>
          <a:prstGeom prst="roundRect">
            <a:avLst>
              <a:gd name="adj" fmla="val 16667"/>
            </a:avLst>
          </a:prstGeom>
          <a:solidFill>
            <a:schemeClr val="bg1">
              <a:alpha val="32001"/>
            </a:schemeClr>
          </a:solidFill>
          <a:ln w="9525">
            <a:solidFill>
              <a:srgbClr val="80808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en-US" altLang="ko-KR" sz="1200" dirty="0" smtClean="0">
                <a:solidFill>
                  <a:srgbClr val="FF0000"/>
                </a:solidFill>
              </a:rPr>
              <a:t>9. </a:t>
            </a:r>
            <a:r>
              <a:rPr lang="ko-KR" altLang="en-US" sz="1200" dirty="0" smtClean="0">
                <a:solidFill>
                  <a:srgbClr val="FF0000"/>
                </a:solidFill>
              </a:rPr>
              <a:t>사랑하는 나의 아버지</a:t>
            </a:r>
            <a:endParaRPr lang="ko-KR" altLang="en-US" sz="1200" dirty="0">
              <a:solidFill>
                <a:srgbClr val="FF0000"/>
              </a:solidFill>
            </a:endParaRPr>
          </a:p>
        </p:txBody>
      </p:sp>
      <p:sp>
        <p:nvSpPr>
          <p:cNvPr id="5" name="AutoShape 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4608513" y="6525344"/>
            <a:ext cx="2016125" cy="233362"/>
          </a:xfrm>
          <a:prstGeom prst="roundRect">
            <a:avLst>
              <a:gd name="adj" fmla="val 16667"/>
            </a:avLst>
          </a:prstGeom>
          <a:solidFill>
            <a:schemeClr val="bg1">
              <a:alpha val="32001"/>
            </a:schemeClr>
          </a:solidFill>
          <a:ln w="9525">
            <a:solidFill>
              <a:srgbClr val="80808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en-US" altLang="ko-KR" sz="1200" dirty="0" smtClean="0"/>
              <a:t>17. </a:t>
            </a:r>
            <a:r>
              <a:rPr lang="ko-KR" altLang="en-US" sz="1200" dirty="0" smtClean="0"/>
              <a:t>주는 나의 구원</a:t>
            </a:r>
            <a:endParaRPr lang="ko-KR" altLang="en-US" sz="1200" dirty="0"/>
          </a:p>
        </p:txBody>
      </p:sp>
      <p:sp>
        <p:nvSpPr>
          <p:cNvPr id="6" name="AutoShape 12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6697663" y="6525344"/>
            <a:ext cx="2016125" cy="233362"/>
          </a:xfrm>
          <a:prstGeom prst="roundRect">
            <a:avLst>
              <a:gd name="adj" fmla="val 16667"/>
            </a:avLst>
          </a:prstGeom>
          <a:solidFill>
            <a:schemeClr val="bg1">
              <a:alpha val="32001"/>
            </a:schemeClr>
          </a:solidFill>
          <a:ln w="9525">
            <a:solidFill>
              <a:srgbClr val="80808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en-US" altLang="ko-KR" sz="1200" dirty="0" smtClean="0"/>
              <a:t>19. </a:t>
            </a:r>
            <a:r>
              <a:rPr lang="ko-KR" altLang="en-US" sz="1200" dirty="0" smtClean="0"/>
              <a:t>나의 삶이 주 손 안에</a:t>
            </a:r>
            <a:endParaRPr lang="ko-KR" altLang="en-US" sz="1200" dirty="0"/>
          </a:p>
        </p:txBody>
      </p:sp>
    </p:spTree>
    <p:extLst>
      <p:ext uri="{BB962C8B-B14F-4D97-AF65-F5344CB8AC3E}">
        <p14:creationId xmlns:p14="http://schemas.microsoft.com/office/powerpoint/2010/main" val="36245429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4857750"/>
          </a:xfrm>
          <a:prstGeom prst="rect">
            <a:avLst/>
          </a:prstGeom>
        </p:spPr>
      </p:pic>
      <p:sp>
        <p:nvSpPr>
          <p:cNvPr id="5" name="AutoShape 9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431800" y="6525344"/>
            <a:ext cx="2016125" cy="233362"/>
          </a:xfrm>
          <a:prstGeom prst="roundRect">
            <a:avLst>
              <a:gd name="adj" fmla="val 16667"/>
            </a:avLst>
          </a:prstGeom>
          <a:solidFill>
            <a:schemeClr val="bg1">
              <a:alpha val="32001"/>
            </a:schemeClr>
          </a:solidFill>
          <a:ln w="9525">
            <a:solidFill>
              <a:srgbClr val="80808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en-US" altLang="ko-KR" sz="1200" dirty="0">
                <a:solidFill>
                  <a:srgbClr val="000000"/>
                </a:solidFill>
              </a:rPr>
              <a:t>1. </a:t>
            </a:r>
            <a:r>
              <a:rPr lang="ko-KR" altLang="en-US" sz="1200" dirty="0" smtClean="0">
                <a:solidFill>
                  <a:srgbClr val="000000"/>
                </a:solidFill>
              </a:rPr>
              <a:t>사랑하는 나의 아버지</a:t>
            </a:r>
            <a:endParaRPr lang="ko-KR" altLang="en-US" sz="1200" dirty="0">
              <a:solidFill>
                <a:srgbClr val="000000"/>
              </a:solidFill>
            </a:endParaRPr>
          </a:p>
        </p:txBody>
      </p:sp>
      <p:sp>
        <p:nvSpPr>
          <p:cNvPr id="6" name="AutoShape 10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519363" y="6525344"/>
            <a:ext cx="2016125" cy="233362"/>
          </a:xfrm>
          <a:prstGeom prst="roundRect">
            <a:avLst>
              <a:gd name="adj" fmla="val 16667"/>
            </a:avLst>
          </a:prstGeom>
          <a:solidFill>
            <a:schemeClr val="bg1">
              <a:alpha val="32001"/>
            </a:schemeClr>
          </a:solidFill>
          <a:ln w="9525">
            <a:solidFill>
              <a:srgbClr val="80808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en-US" altLang="ko-KR" sz="1200" dirty="0" smtClean="0">
                <a:solidFill>
                  <a:srgbClr val="FF0000"/>
                </a:solidFill>
              </a:rPr>
              <a:t>9. </a:t>
            </a:r>
            <a:r>
              <a:rPr lang="ko-KR" altLang="en-US" sz="1200" dirty="0" smtClean="0">
                <a:solidFill>
                  <a:srgbClr val="FF0000"/>
                </a:solidFill>
              </a:rPr>
              <a:t>사랑하는 나의 아버지</a:t>
            </a:r>
            <a:endParaRPr lang="ko-KR" altLang="en-US" sz="1200" dirty="0">
              <a:solidFill>
                <a:srgbClr val="FF0000"/>
              </a:solidFill>
            </a:endParaRPr>
          </a:p>
        </p:txBody>
      </p:sp>
      <p:sp>
        <p:nvSpPr>
          <p:cNvPr id="7" name="AutoShape 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4608513" y="6525344"/>
            <a:ext cx="2016125" cy="233362"/>
          </a:xfrm>
          <a:prstGeom prst="roundRect">
            <a:avLst>
              <a:gd name="adj" fmla="val 16667"/>
            </a:avLst>
          </a:prstGeom>
          <a:solidFill>
            <a:schemeClr val="bg1">
              <a:alpha val="32001"/>
            </a:schemeClr>
          </a:solidFill>
          <a:ln w="9525">
            <a:solidFill>
              <a:srgbClr val="80808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en-US" altLang="ko-KR" sz="1200" dirty="0" smtClean="0"/>
              <a:t>17. </a:t>
            </a:r>
            <a:r>
              <a:rPr lang="ko-KR" altLang="en-US" sz="1200" dirty="0" smtClean="0"/>
              <a:t>주는 나의 구원</a:t>
            </a:r>
            <a:endParaRPr lang="ko-KR" altLang="en-US" sz="1200" dirty="0"/>
          </a:p>
        </p:txBody>
      </p:sp>
      <p:sp>
        <p:nvSpPr>
          <p:cNvPr id="8" name="AutoShape 12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6697663" y="6525344"/>
            <a:ext cx="2016125" cy="233362"/>
          </a:xfrm>
          <a:prstGeom prst="roundRect">
            <a:avLst>
              <a:gd name="adj" fmla="val 16667"/>
            </a:avLst>
          </a:prstGeom>
          <a:solidFill>
            <a:schemeClr val="bg1">
              <a:alpha val="32001"/>
            </a:schemeClr>
          </a:solidFill>
          <a:ln w="9525">
            <a:solidFill>
              <a:srgbClr val="80808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en-US" altLang="ko-KR" sz="1200" dirty="0" smtClean="0"/>
              <a:t>19. </a:t>
            </a:r>
            <a:r>
              <a:rPr lang="ko-KR" altLang="en-US" sz="1200" dirty="0" smtClean="0"/>
              <a:t>나의 삶이 주 손 안에</a:t>
            </a:r>
            <a:endParaRPr lang="ko-KR" altLang="en-US" sz="1200" dirty="0"/>
          </a:p>
        </p:txBody>
      </p:sp>
    </p:spTree>
    <p:extLst>
      <p:ext uri="{BB962C8B-B14F-4D97-AF65-F5344CB8AC3E}">
        <p14:creationId xmlns:p14="http://schemas.microsoft.com/office/powerpoint/2010/main" val="28577540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4857750"/>
          </a:xfrm>
          <a:prstGeom prst="rect">
            <a:avLst/>
          </a:prstGeom>
        </p:spPr>
      </p:pic>
      <p:sp>
        <p:nvSpPr>
          <p:cNvPr id="3" name="AutoShape 9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431800" y="6525344"/>
            <a:ext cx="2016125" cy="233362"/>
          </a:xfrm>
          <a:prstGeom prst="roundRect">
            <a:avLst>
              <a:gd name="adj" fmla="val 16667"/>
            </a:avLst>
          </a:prstGeom>
          <a:solidFill>
            <a:schemeClr val="bg1">
              <a:alpha val="32001"/>
            </a:schemeClr>
          </a:solidFill>
          <a:ln w="9525">
            <a:solidFill>
              <a:srgbClr val="80808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en-US" altLang="ko-KR" sz="1200" dirty="0">
                <a:solidFill>
                  <a:srgbClr val="000000"/>
                </a:solidFill>
              </a:rPr>
              <a:t>1. </a:t>
            </a:r>
            <a:r>
              <a:rPr lang="ko-KR" altLang="en-US" sz="1200" dirty="0" smtClean="0">
                <a:solidFill>
                  <a:srgbClr val="000000"/>
                </a:solidFill>
              </a:rPr>
              <a:t>사랑하는 나의 아버지</a:t>
            </a:r>
            <a:endParaRPr lang="ko-KR" altLang="en-US" sz="1200" dirty="0">
              <a:solidFill>
                <a:srgbClr val="000000"/>
              </a:solidFill>
            </a:endParaRPr>
          </a:p>
        </p:txBody>
      </p:sp>
      <p:sp>
        <p:nvSpPr>
          <p:cNvPr id="4" name="AutoShape 10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519363" y="6525344"/>
            <a:ext cx="2016125" cy="233362"/>
          </a:xfrm>
          <a:prstGeom prst="roundRect">
            <a:avLst>
              <a:gd name="adj" fmla="val 16667"/>
            </a:avLst>
          </a:prstGeom>
          <a:solidFill>
            <a:schemeClr val="bg1">
              <a:alpha val="32001"/>
            </a:schemeClr>
          </a:solidFill>
          <a:ln w="9525">
            <a:solidFill>
              <a:srgbClr val="80808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en-US" altLang="ko-KR" sz="1200" dirty="0" smtClean="0"/>
              <a:t>9. </a:t>
            </a:r>
            <a:r>
              <a:rPr lang="ko-KR" altLang="en-US" sz="1200" dirty="0" smtClean="0"/>
              <a:t>사랑하는 나의 아버지</a:t>
            </a:r>
            <a:endParaRPr lang="ko-KR" altLang="en-US" sz="1200" dirty="0"/>
          </a:p>
        </p:txBody>
      </p:sp>
      <p:sp>
        <p:nvSpPr>
          <p:cNvPr id="5" name="AutoShape 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4608513" y="6525344"/>
            <a:ext cx="2016125" cy="233362"/>
          </a:xfrm>
          <a:prstGeom prst="roundRect">
            <a:avLst>
              <a:gd name="adj" fmla="val 16667"/>
            </a:avLst>
          </a:prstGeom>
          <a:solidFill>
            <a:schemeClr val="bg1">
              <a:alpha val="32001"/>
            </a:schemeClr>
          </a:solidFill>
          <a:ln w="9525">
            <a:solidFill>
              <a:srgbClr val="80808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en-US" altLang="ko-KR" sz="1200" dirty="0" smtClean="0">
                <a:solidFill>
                  <a:srgbClr val="FF0000"/>
                </a:solidFill>
              </a:rPr>
              <a:t>17. </a:t>
            </a:r>
            <a:r>
              <a:rPr lang="ko-KR" altLang="en-US" sz="1200" dirty="0" smtClean="0">
                <a:solidFill>
                  <a:srgbClr val="FF0000"/>
                </a:solidFill>
              </a:rPr>
              <a:t>주는 나의 구원</a:t>
            </a:r>
            <a:endParaRPr lang="ko-KR" altLang="en-US" sz="1200" dirty="0">
              <a:solidFill>
                <a:srgbClr val="FF0000"/>
              </a:solidFill>
            </a:endParaRPr>
          </a:p>
        </p:txBody>
      </p:sp>
      <p:sp>
        <p:nvSpPr>
          <p:cNvPr id="6" name="AutoShape 12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6697663" y="6525344"/>
            <a:ext cx="2016125" cy="233362"/>
          </a:xfrm>
          <a:prstGeom prst="roundRect">
            <a:avLst>
              <a:gd name="adj" fmla="val 16667"/>
            </a:avLst>
          </a:prstGeom>
          <a:solidFill>
            <a:schemeClr val="bg1">
              <a:alpha val="32001"/>
            </a:schemeClr>
          </a:solidFill>
          <a:ln w="9525">
            <a:solidFill>
              <a:srgbClr val="80808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en-US" altLang="ko-KR" sz="1200" dirty="0" smtClean="0"/>
              <a:t>19. </a:t>
            </a:r>
            <a:r>
              <a:rPr lang="ko-KR" altLang="en-US" sz="1200" dirty="0" smtClean="0"/>
              <a:t>나의 삶이 주 손 안에</a:t>
            </a:r>
            <a:endParaRPr lang="ko-KR" altLang="en-US" sz="1200" dirty="0"/>
          </a:p>
        </p:txBody>
      </p:sp>
    </p:spTree>
    <p:extLst>
      <p:ext uri="{BB962C8B-B14F-4D97-AF65-F5344CB8AC3E}">
        <p14:creationId xmlns:p14="http://schemas.microsoft.com/office/powerpoint/2010/main" val="12206789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4857750"/>
          </a:xfrm>
          <a:prstGeom prst="rect">
            <a:avLst/>
          </a:prstGeom>
        </p:spPr>
      </p:pic>
      <p:sp>
        <p:nvSpPr>
          <p:cNvPr id="7" name="AutoShape 9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431800" y="6525344"/>
            <a:ext cx="2016125" cy="233362"/>
          </a:xfrm>
          <a:prstGeom prst="roundRect">
            <a:avLst>
              <a:gd name="adj" fmla="val 16667"/>
            </a:avLst>
          </a:prstGeom>
          <a:solidFill>
            <a:schemeClr val="bg1">
              <a:alpha val="32001"/>
            </a:schemeClr>
          </a:solidFill>
          <a:ln w="9525">
            <a:solidFill>
              <a:srgbClr val="80808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en-US" altLang="ko-KR" sz="1200" dirty="0">
                <a:solidFill>
                  <a:srgbClr val="000000"/>
                </a:solidFill>
              </a:rPr>
              <a:t>1. </a:t>
            </a:r>
            <a:r>
              <a:rPr lang="ko-KR" altLang="en-US" sz="1200" dirty="0" smtClean="0">
                <a:solidFill>
                  <a:srgbClr val="000000"/>
                </a:solidFill>
              </a:rPr>
              <a:t>사랑하는 나의 아버지</a:t>
            </a:r>
            <a:endParaRPr lang="ko-KR" altLang="en-US" sz="1200" dirty="0">
              <a:solidFill>
                <a:srgbClr val="000000"/>
              </a:solidFill>
            </a:endParaRPr>
          </a:p>
        </p:txBody>
      </p:sp>
      <p:sp>
        <p:nvSpPr>
          <p:cNvPr id="8" name="AutoShape 10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519363" y="6525344"/>
            <a:ext cx="2016125" cy="233362"/>
          </a:xfrm>
          <a:prstGeom prst="roundRect">
            <a:avLst>
              <a:gd name="adj" fmla="val 16667"/>
            </a:avLst>
          </a:prstGeom>
          <a:solidFill>
            <a:schemeClr val="bg1">
              <a:alpha val="32001"/>
            </a:schemeClr>
          </a:solidFill>
          <a:ln w="9525">
            <a:solidFill>
              <a:srgbClr val="80808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en-US" altLang="ko-KR" sz="1200" dirty="0" smtClean="0"/>
              <a:t>9. </a:t>
            </a:r>
            <a:r>
              <a:rPr lang="ko-KR" altLang="en-US" sz="1200" dirty="0" smtClean="0"/>
              <a:t>사랑하는 나의 아버지</a:t>
            </a:r>
            <a:endParaRPr lang="ko-KR" altLang="en-US" sz="1200" dirty="0"/>
          </a:p>
        </p:txBody>
      </p:sp>
      <p:sp>
        <p:nvSpPr>
          <p:cNvPr id="9" name="AutoShape 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4608513" y="6525344"/>
            <a:ext cx="2016125" cy="233362"/>
          </a:xfrm>
          <a:prstGeom prst="roundRect">
            <a:avLst>
              <a:gd name="adj" fmla="val 16667"/>
            </a:avLst>
          </a:prstGeom>
          <a:solidFill>
            <a:schemeClr val="bg1">
              <a:alpha val="32001"/>
            </a:schemeClr>
          </a:solidFill>
          <a:ln w="9525">
            <a:solidFill>
              <a:srgbClr val="80808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en-US" altLang="ko-KR" sz="1200" dirty="0" smtClean="0">
                <a:solidFill>
                  <a:srgbClr val="FF0000"/>
                </a:solidFill>
              </a:rPr>
              <a:t>17. </a:t>
            </a:r>
            <a:r>
              <a:rPr lang="ko-KR" altLang="en-US" sz="1200" dirty="0" smtClean="0">
                <a:solidFill>
                  <a:srgbClr val="FF0000"/>
                </a:solidFill>
              </a:rPr>
              <a:t>주는 나의 구원</a:t>
            </a:r>
            <a:endParaRPr lang="ko-KR" altLang="en-US" sz="1200" dirty="0">
              <a:solidFill>
                <a:srgbClr val="FF0000"/>
              </a:solidFill>
            </a:endParaRPr>
          </a:p>
        </p:txBody>
      </p:sp>
      <p:sp>
        <p:nvSpPr>
          <p:cNvPr id="10" name="AutoShape 12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6697663" y="6525344"/>
            <a:ext cx="2016125" cy="233362"/>
          </a:xfrm>
          <a:prstGeom prst="roundRect">
            <a:avLst>
              <a:gd name="adj" fmla="val 16667"/>
            </a:avLst>
          </a:prstGeom>
          <a:solidFill>
            <a:schemeClr val="bg1">
              <a:alpha val="32001"/>
            </a:schemeClr>
          </a:solidFill>
          <a:ln w="9525">
            <a:solidFill>
              <a:srgbClr val="80808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en-US" altLang="ko-KR" sz="1200" dirty="0" smtClean="0"/>
              <a:t>19. </a:t>
            </a:r>
            <a:r>
              <a:rPr lang="ko-KR" altLang="en-US" sz="1200" dirty="0" smtClean="0"/>
              <a:t>나의 삶이 주 손 안에</a:t>
            </a:r>
            <a:endParaRPr lang="ko-KR" altLang="en-US" sz="1200" dirty="0"/>
          </a:p>
        </p:txBody>
      </p:sp>
    </p:spTree>
    <p:extLst>
      <p:ext uri="{BB962C8B-B14F-4D97-AF65-F5344CB8AC3E}">
        <p14:creationId xmlns:p14="http://schemas.microsoft.com/office/powerpoint/2010/main" val="8120621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4857750"/>
          </a:xfrm>
          <a:prstGeom prst="rect">
            <a:avLst/>
          </a:prstGeom>
        </p:spPr>
      </p:pic>
      <p:sp>
        <p:nvSpPr>
          <p:cNvPr id="3" name="AutoShape 9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431800" y="6525344"/>
            <a:ext cx="2016125" cy="233362"/>
          </a:xfrm>
          <a:prstGeom prst="roundRect">
            <a:avLst>
              <a:gd name="adj" fmla="val 16667"/>
            </a:avLst>
          </a:prstGeom>
          <a:solidFill>
            <a:schemeClr val="bg1">
              <a:alpha val="32001"/>
            </a:schemeClr>
          </a:solidFill>
          <a:ln w="9525">
            <a:solidFill>
              <a:srgbClr val="80808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en-US" altLang="ko-KR" sz="1200" dirty="0">
                <a:solidFill>
                  <a:srgbClr val="000000"/>
                </a:solidFill>
              </a:rPr>
              <a:t>1. </a:t>
            </a:r>
            <a:r>
              <a:rPr lang="ko-KR" altLang="en-US" sz="1200" dirty="0" smtClean="0">
                <a:solidFill>
                  <a:srgbClr val="000000"/>
                </a:solidFill>
              </a:rPr>
              <a:t>사랑하는 나의 아버지</a:t>
            </a:r>
            <a:endParaRPr lang="ko-KR" altLang="en-US" sz="1200" dirty="0">
              <a:solidFill>
                <a:srgbClr val="000000"/>
              </a:solidFill>
            </a:endParaRPr>
          </a:p>
        </p:txBody>
      </p:sp>
      <p:sp>
        <p:nvSpPr>
          <p:cNvPr id="4" name="AutoShape 10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519363" y="6525344"/>
            <a:ext cx="2016125" cy="233362"/>
          </a:xfrm>
          <a:prstGeom prst="roundRect">
            <a:avLst>
              <a:gd name="adj" fmla="val 16667"/>
            </a:avLst>
          </a:prstGeom>
          <a:solidFill>
            <a:schemeClr val="bg1">
              <a:alpha val="32001"/>
            </a:schemeClr>
          </a:solidFill>
          <a:ln w="9525">
            <a:solidFill>
              <a:srgbClr val="80808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en-US" altLang="ko-KR" sz="1200" dirty="0" smtClean="0"/>
              <a:t>9. </a:t>
            </a:r>
            <a:r>
              <a:rPr lang="ko-KR" altLang="en-US" sz="1200" dirty="0" smtClean="0"/>
              <a:t>사랑하는 나의 아버지</a:t>
            </a:r>
            <a:endParaRPr lang="ko-KR" altLang="en-US" sz="1200" dirty="0"/>
          </a:p>
        </p:txBody>
      </p:sp>
      <p:sp>
        <p:nvSpPr>
          <p:cNvPr id="5" name="AutoShape 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4608513" y="6525344"/>
            <a:ext cx="2016125" cy="233362"/>
          </a:xfrm>
          <a:prstGeom prst="roundRect">
            <a:avLst>
              <a:gd name="adj" fmla="val 16667"/>
            </a:avLst>
          </a:prstGeom>
          <a:solidFill>
            <a:schemeClr val="bg1">
              <a:alpha val="32001"/>
            </a:schemeClr>
          </a:solidFill>
          <a:ln w="9525">
            <a:solidFill>
              <a:srgbClr val="80808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en-US" altLang="ko-KR" sz="1200" dirty="0" smtClean="0"/>
              <a:t>17. </a:t>
            </a:r>
            <a:r>
              <a:rPr lang="ko-KR" altLang="en-US" sz="1200" dirty="0" smtClean="0"/>
              <a:t>주는 나의 구원</a:t>
            </a:r>
            <a:endParaRPr lang="ko-KR" altLang="en-US" sz="1200" dirty="0"/>
          </a:p>
        </p:txBody>
      </p:sp>
      <p:sp>
        <p:nvSpPr>
          <p:cNvPr id="6" name="AutoShape 12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6697663" y="6525344"/>
            <a:ext cx="2016125" cy="233362"/>
          </a:xfrm>
          <a:prstGeom prst="roundRect">
            <a:avLst>
              <a:gd name="adj" fmla="val 16667"/>
            </a:avLst>
          </a:prstGeom>
          <a:solidFill>
            <a:schemeClr val="bg1">
              <a:alpha val="32001"/>
            </a:schemeClr>
          </a:solidFill>
          <a:ln w="9525">
            <a:solidFill>
              <a:srgbClr val="80808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en-US" altLang="ko-KR" sz="1200" dirty="0" smtClean="0">
                <a:solidFill>
                  <a:srgbClr val="FF0000"/>
                </a:solidFill>
              </a:rPr>
              <a:t>19. </a:t>
            </a:r>
            <a:r>
              <a:rPr lang="ko-KR" altLang="en-US" sz="1200" dirty="0" smtClean="0">
                <a:solidFill>
                  <a:srgbClr val="FF0000"/>
                </a:solidFill>
              </a:rPr>
              <a:t>나의 삶이 주 손 안에</a:t>
            </a:r>
            <a:endParaRPr lang="ko-KR" altLang="en-US" sz="12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167290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4857750"/>
          </a:xfrm>
          <a:prstGeom prst="rect">
            <a:avLst/>
          </a:prstGeom>
        </p:spPr>
      </p:pic>
      <p:sp>
        <p:nvSpPr>
          <p:cNvPr id="3" name="AutoShape 9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431800" y="6525344"/>
            <a:ext cx="2016125" cy="233362"/>
          </a:xfrm>
          <a:prstGeom prst="roundRect">
            <a:avLst>
              <a:gd name="adj" fmla="val 16667"/>
            </a:avLst>
          </a:prstGeom>
          <a:solidFill>
            <a:schemeClr val="bg1">
              <a:alpha val="32001"/>
            </a:schemeClr>
          </a:solidFill>
          <a:ln w="9525">
            <a:solidFill>
              <a:srgbClr val="80808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en-US" altLang="ko-KR" sz="1200" dirty="0">
                <a:solidFill>
                  <a:srgbClr val="000000"/>
                </a:solidFill>
              </a:rPr>
              <a:t>1. </a:t>
            </a:r>
            <a:r>
              <a:rPr lang="ko-KR" altLang="en-US" sz="1200" dirty="0" smtClean="0">
                <a:solidFill>
                  <a:srgbClr val="000000"/>
                </a:solidFill>
              </a:rPr>
              <a:t>사랑하는 나의 아버지</a:t>
            </a:r>
            <a:endParaRPr lang="ko-KR" altLang="en-US" sz="1200" dirty="0">
              <a:solidFill>
                <a:srgbClr val="000000"/>
              </a:solidFill>
            </a:endParaRPr>
          </a:p>
        </p:txBody>
      </p:sp>
      <p:sp>
        <p:nvSpPr>
          <p:cNvPr id="4" name="AutoShape 10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519363" y="6525344"/>
            <a:ext cx="2016125" cy="233362"/>
          </a:xfrm>
          <a:prstGeom prst="roundRect">
            <a:avLst>
              <a:gd name="adj" fmla="val 16667"/>
            </a:avLst>
          </a:prstGeom>
          <a:solidFill>
            <a:schemeClr val="bg1">
              <a:alpha val="32001"/>
            </a:schemeClr>
          </a:solidFill>
          <a:ln w="9525">
            <a:solidFill>
              <a:srgbClr val="80808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en-US" altLang="ko-KR" sz="1200" dirty="0" smtClean="0"/>
              <a:t>9. </a:t>
            </a:r>
            <a:r>
              <a:rPr lang="ko-KR" altLang="en-US" sz="1200" dirty="0" smtClean="0"/>
              <a:t>사랑하는 나의 아버지</a:t>
            </a:r>
            <a:endParaRPr lang="ko-KR" altLang="en-US" sz="1200" dirty="0"/>
          </a:p>
        </p:txBody>
      </p:sp>
      <p:sp>
        <p:nvSpPr>
          <p:cNvPr id="5" name="AutoShape 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4608513" y="6525344"/>
            <a:ext cx="2016125" cy="233362"/>
          </a:xfrm>
          <a:prstGeom prst="roundRect">
            <a:avLst>
              <a:gd name="adj" fmla="val 16667"/>
            </a:avLst>
          </a:prstGeom>
          <a:solidFill>
            <a:schemeClr val="bg1">
              <a:alpha val="32001"/>
            </a:schemeClr>
          </a:solidFill>
          <a:ln w="9525">
            <a:solidFill>
              <a:srgbClr val="80808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en-US" altLang="ko-KR" sz="1200" dirty="0" smtClean="0"/>
              <a:t>17. </a:t>
            </a:r>
            <a:r>
              <a:rPr lang="ko-KR" altLang="en-US" sz="1200" dirty="0" smtClean="0"/>
              <a:t>주는 나의 구원</a:t>
            </a:r>
            <a:endParaRPr lang="ko-KR" altLang="en-US" sz="1200" dirty="0"/>
          </a:p>
        </p:txBody>
      </p:sp>
      <p:sp>
        <p:nvSpPr>
          <p:cNvPr id="6" name="AutoShape 12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6697663" y="6525344"/>
            <a:ext cx="2016125" cy="233362"/>
          </a:xfrm>
          <a:prstGeom prst="roundRect">
            <a:avLst>
              <a:gd name="adj" fmla="val 16667"/>
            </a:avLst>
          </a:prstGeom>
          <a:solidFill>
            <a:schemeClr val="bg1">
              <a:alpha val="32001"/>
            </a:schemeClr>
          </a:solidFill>
          <a:ln w="9525">
            <a:solidFill>
              <a:srgbClr val="80808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en-US" altLang="ko-KR" sz="1200" dirty="0" smtClean="0">
                <a:solidFill>
                  <a:srgbClr val="FF0000"/>
                </a:solidFill>
              </a:rPr>
              <a:t>19. </a:t>
            </a:r>
            <a:r>
              <a:rPr lang="ko-KR" altLang="en-US" sz="1200" dirty="0" smtClean="0">
                <a:solidFill>
                  <a:srgbClr val="FF0000"/>
                </a:solidFill>
              </a:rPr>
              <a:t>나의 삶이 주 손 안에</a:t>
            </a:r>
            <a:endParaRPr lang="ko-KR" altLang="en-US" sz="12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79894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4857750"/>
          </a:xfrm>
          <a:prstGeom prst="rect">
            <a:avLst/>
          </a:prstGeom>
        </p:spPr>
      </p:pic>
      <p:sp>
        <p:nvSpPr>
          <p:cNvPr id="3" name="AutoShape 9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431800" y="6525344"/>
            <a:ext cx="2016125" cy="233362"/>
          </a:xfrm>
          <a:prstGeom prst="roundRect">
            <a:avLst>
              <a:gd name="adj" fmla="val 16667"/>
            </a:avLst>
          </a:prstGeom>
          <a:solidFill>
            <a:schemeClr val="bg1">
              <a:alpha val="32001"/>
            </a:schemeClr>
          </a:solidFill>
          <a:ln w="9525">
            <a:solidFill>
              <a:srgbClr val="80808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en-US" altLang="ko-KR" sz="1200" dirty="0">
                <a:solidFill>
                  <a:srgbClr val="000000"/>
                </a:solidFill>
              </a:rPr>
              <a:t>1. </a:t>
            </a:r>
            <a:r>
              <a:rPr lang="ko-KR" altLang="en-US" sz="1200" dirty="0" smtClean="0">
                <a:solidFill>
                  <a:srgbClr val="000000"/>
                </a:solidFill>
              </a:rPr>
              <a:t>사랑하는 나의 아버지</a:t>
            </a:r>
            <a:endParaRPr lang="ko-KR" altLang="en-US" sz="1200" dirty="0">
              <a:solidFill>
                <a:srgbClr val="000000"/>
              </a:solidFill>
            </a:endParaRPr>
          </a:p>
        </p:txBody>
      </p:sp>
      <p:sp>
        <p:nvSpPr>
          <p:cNvPr id="4" name="AutoShape 10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519363" y="6525344"/>
            <a:ext cx="2016125" cy="233362"/>
          </a:xfrm>
          <a:prstGeom prst="roundRect">
            <a:avLst>
              <a:gd name="adj" fmla="val 16667"/>
            </a:avLst>
          </a:prstGeom>
          <a:solidFill>
            <a:schemeClr val="bg1">
              <a:alpha val="32001"/>
            </a:schemeClr>
          </a:solidFill>
          <a:ln w="9525">
            <a:solidFill>
              <a:srgbClr val="80808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en-US" altLang="ko-KR" sz="1200" dirty="0" smtClean="0"/>
              <a:t>9. </a:t>
            </a:r>
            <a:r>
              <a:rPr lang="ko-KR" altLang="en-US" sz="1200" dirty="0" smtClean="0"/>
              <a:t>사랑하는 나의 아버지</a:t>
            </a:r>
            <a:endParaRPr lang="ko-KR" altLang="en-US" sz="1200" dirty="0"/>
          </a:p>
        </p:txBody>
      </p:sp>
      <p:sp>
        <p:nvSpPr>
          <p:cNvPr id="5" name="AutoShape 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4608513" y="6525344"/>
            <a:ext cx="2016125" cy="233362"/>
          </a:xfrm>
          <a:prstGeom prst="roundRect">
            <a:avLst>
              <a:gd name="adj" fmla="val 16667"/>
            </a:avLst>
          </a:prstGeom>
          <a:solidFill>
            <a:schemeClr val="bg1">
              <a:alpha val="32001"/>
            </a:schemeClr>
          </a:solidFill>
          <a:ln w="9525">
            <a:solidFill>
              <a:srgbClr val="80808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en-US" altLang="ko-KR" sz="1200" dirty="0" smtClean="0"/>
              <a:t>17. </a:t>
            </a:r>
            <a:r>
              <a:rPr lang="ko-KR" altLang="en-US" sz="1200" dirty="0" smtClean="0"/>
              <a:t>주는 나의 구원</a:t>
            </a:r>
            <a:endParaRPr lang="ko-KR" altLang="en-US" sz="1200" dirty="0"/>
          </a:p>
        </p:txBody>
      </p:sp>
      <p:sp>
        <p:nvSpPr>
          <p:cNvPr id="6" name="AutoShape 12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6697663" y="6525344"/>
            <a:ext cx="2016125" cy="233362"/>
          </a:xfrm>
          <a:prstGeom prst="roundRect">
            <a:avLst>
              <a:gd name="adj" fmla="val 16667"/>
            </a:avLst>
          </a:prstGeom>
          <a:solidFill>
            <a:schemeClr val="bg1">
              <a:alpha val="32001"/>
            </a:schemeClr>
          </a:solidFill>
          <a:ln w="9525">
            <a:solidFill>
              <a:srgbClr val="80808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en-US" altLang="ko-KR" sz="1200" dirty="0" smtClean="0">
                <a:solidFill>
                  <a:srgbClr val="FF0000"/>
                </a:solidFill>
              </a:rPr>
              <a:t>19. </a:t>
            </a:r>
            <a:r>
              <a:rPr lang="ko-KR" altLang="en-US" sz="1200" dirty="0" smtClean="0">
                <a:solidFill>
                  <a:srgbClr val="FF0000"/>
                </a:solidFill>
              </a:rPr>
              <a:t>나의 삶이 주 손 안에</a:t>
            </a:r>
            <a:endParaRPr lang="ko-KR" altLang="en-US" sz="12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533444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4857750"/>
          </a:xfrm>
          <a:prstGeom prst="rect">
            <a:avLst/>
          </a:prstGeom>
        </p:spPr>
      </p:pic>
      <p:sp>
        <p:nvSpPr>
          <p:cNvPr id="4" name="AutoShape 9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431800" y="6525344"/>
            <a:ext cx="2016125" cy="233362"/>
          </a:xfrm>
          <a:prstGeom prst="roundRect">
            <a:avLst>
              <a:gd name="adj" fmla="val 16667"/>
            </a:avLst>
          </a:prstGeom>
          <a:solidFill>
            <a:schemeClr val="bg1">
              <a:alpha val="32001"/>
            </a:schemeClr>
          </a:solidFill>
          <a:ln w="9525">
            <a:solidFill>
              <a:srgbClr val="80808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en-US" altLang="ko-KR" sz="1200" dirty="0">
                <a:solidFill>
                  <a:srgbClr val="000000"/>
                </a:solidFill>
              </a:rPr>
              <a:t>1. </a:t>
            </a:r>
            <a:r>
              <a:rPr lang="ko-KR" altLang="en-US" sz="1200" dirty="0" smtClean="0">
                <a:solidFill>
                  <a:srgbClr val="000000"/>
                </a:solidFill>
              </a:rPr>
              <a:t>사랑하는 나의 아버지</a:t>
            </a:r>
            <a:endParaRPr lang="ko-KR" altLang="en-US" sz="1200" dirty="0">
              <a:solidFill>
                <a:srgbClr val="000000"/>
              </a:solidFill>
            </a:endParaRPr>
          </a:p>
        </p:txBody>
      </p:sp>
      <p:sp>
        <p:nvSpPr>
          <p:cNvPr id="5" name="AutoShape 10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519363" y="6525344"/>
            <a:ext cx="2016125" cy="233362"/>
          </a:xfrm>
          <a:prstGeom prst="roundRect">
            <a:avLst>
              <a:gd name="adj" fmla="val 16667"/>
            </a:avLst>
          </a:prstGeom>
          <a:solidFill>
            <a:schemeClr val="bg1">
              <a:alpha val="32001"/>
            </a:schemeClr>
          </a:solidFill>
          <a:ln w="9525">
            <a:solidFill>
              <a:srgbClr val="80808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en-US" altLang="ko-KR" sz="1200" dirty="0" smtClean="0"/>
              <a:t>9. </a:t>
            </a:r>
            <a:r>
              <a:rPr lang="ko-KR" altLang="en-US" sz="1200" dirty="0" smtClean="0"/>
              <a:t>사랑하는 나의 아버지</a:t>
            </a:r>
            <a:endParaRPr lang="ko-KR" altLang="en-US" sz="1200" dirty="0"/>
          </a:p>
        </p:txBody>
      </p:sp>
      <p:sp>
        <p:nvSpPr>
          <p:cNvPr id="6" name="AutoShape 11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4608513" y="6525344"/>
            <a:ext cx="2016125" cy="233362"/>
          </a:xfrm>
          <a:prstGeom prst="roundRect">
            <a:avLst>
              <a:gd name="adj" fmla="val 16667"/>
            </a:avLst>
          </a:prstGeom>
          <a:solidFill>
            <a:schemeClr val="bg1">
              <a:alpha val="32001"/>
            </a:schemeClr>
          </a:solidFill>
          <a:ln w="9525">
            <a:solidFill>
              <a:srgbClr val="80808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en-US" altLang="ko-KR" sz="1200" dirty="0" smtClean="0"/>
              <a:t>17. </a:t>
            </a:r>
            <a:r>
              <a:rPr lang="ko-KR" altLang="en-US" sz="1200" dirty="0" smtClean="0"/>
              <a:t>주는 나의 구원</a:t>
            </a:r>
            <a:endParaRPr lang="ko-KR" altLang="en-US" sz="1200" dirty="0"/>
          </a:p>
        </p:txBody>
      </p:sp>
      <p:sp>
        <p:nvSpPr>
          <p:cNvPr id="7" name="AutoShape 12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6697663" y="6525344"/>
            <a:ext cx="2016125" cy="233362"/>
          </a:xfrm>
          <a:prstGeom prst="roundRect">
            <a:avLst>
              <a:gd name="adj" fmla="val 16667"/>
            </a:avLst>
          </a:prstGeom>
          <a:solidFill>
            <a:schemeClr val="bg1">
              <a:alpha val="32001"/>
            </a:schemeClr>
          </a:solidFill>
          <a:ln w="9525">
            <a:solidFill>
              <a:srgbClr val="80808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en-US" altLang="ko-KR" sz="1200" dirty="0" smtClean="0">
                <a:solidFill>
                  <a:srgbClr val="FF0000"/>
                </a:solidFill>
              </a:rPr>
              <a:t>19. </a:t>
            </a:r>
            <a:r>
              <a:rPr lang="ko-KR" altLang="en-US" sz="1200" dirty="0" smtClean="0">
                <a:solidFill>
                  <a:srgbClr val="FF0000"/>
                </a:solidFill>
              </a:rPr>
              <a:t>나의 삶이 주 손 안에</a:t>
            </a:r>
            <a:endParaRPr lang="ko-KR" altLang="en-US" sz="12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93103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423</TotalTime>
  <Words>484</Words>
  <Application>Microsoft Office PowerPoint</Application>
  <PresentationFormat>화면 슬라이드 쇼(4:3)</PresentationFormat>
  <Paragraphs>88</Paragraphs>
  <Slides>22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22</vt:i4>
      </vt:variant>
    </vt:vector>
  </HeadingPairs>
  <TitlesOfParts>
    <vt:vector size="23" baseType="lpstr"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>XP R2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User</dc:creator>
  <cp:lastModifiedBy>User</cp:lastModifiedBy>
  <cp:revision>15</cp:revision>
  <dcterms:created xsi:type="dcterms:W3CDTF">2015-08-12T05:44:30Z</dcterms:created>
  <dcterms:modified xsi:type="dcterms:W3CDTF">2015-08-12T12:47:50Z</dcterms:modified>
</cp:coreProperties>
</file>